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
  </p:notesMasterIdLst>
  <p:sldIdLst>
    <p:sldId id="256" r:id="rId2"/>
  </p:sldIdLst>
  <p:sldSz cx="25203150" cy="32404050"/>
  <p:notesSz cx="6856413" cy="9083675"/>
  <p:embeddedFontLst>
    <p:embeddedFont>
      <p:font typeface="Arial Black" panose="020B0A04020102020204" pitchFamily="34" charset="0"/>
      <p:bold r:id="rId4"/>
    </p:embeddedFont>
    <p:embeddedFont>
      <p:font typeface="Calibri" panose="020F0502020204030204" pitchFamily="34" charset="0"/>
      <p:regular r:id="rId5"/>
      <p:bold r:id="rId6"/>
      <p:italic r:id="rId7"/>
      <p:boldItalic r:id="rId8"/>
    </p:embeddedFont>
    <p:embeddedFont>
      <p:font typeface="Tw Cen MT" panose="020B0602020104020603" pitchFamily="34" charset="0"/>
      <p:regular r:id="rId9"/>
      <p:bold r:id="rId10"/>
      <p:italic r:id="rId11"/>
      <p:boldItalic r:id="rId12"/>
    </p:embeddedFont>
    <p:embeddedFont>
      <p:font typeface="Tw Cen MT Condensed" panose="020B0606020104020203" pitchFamily="34" charset="0"/>
      <p:regular r:id="rId13"/>
      <p:bold r:id="rId14"/>
    </p:embeddedFont>
    <p:embeddedFont>
      <p:font typeface="Wingdings 3" panose="05040102010807070707" pitchFamily="18" charset="2"/>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93414-2D6D-44F7-A9B4-18CA096F78B6}">
  <a:tblStyle styleId="{C7893414-2D6D-44F7-A9B4-18CA096F78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4" d="100"/>
          <a:sy n="24" d="100"/>
        </p:scale>
        <p:origin x="28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2950" y="681275"/>
            <a:ext cx="4571150" cy="3406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9277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2103438" y="681038"/>
            <a:ext cx="26495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63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Rectangle 8"/>
          <p:cNvSpPr/>
          <p:nvPr/>
        </p:nvSpPr>
        <p:spPr>
          <a:xfrm>
            <a:off x="0" y="2"/>
            <a:ext cx="25203150" cy="216027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3127" y="2"/>
            <a:ext cx="25190027" cy="21602705"/>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5118" y="23436647"/>
            <a:ext cx="16067008" cy="6912864"/>
          </a:xfrm>
        </p:spPr>
        <p:txBody>
          <a:bodyPr anchor="ctr">
            <a:normAutofit/>
          </a:bodyPr>
          <a:lstStyle>
            <a:lvl1pPr algn="r">
              <a:defRPr sz="12128" spc="551"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17799725" y="23436647"/>
            <a:ext cx="6615827" cy="6912864"/>
          </a:xfrm>
        </p:spPr>
        <p:txBody>
          <a:bodyPr lIns="91440" rIns="91440" anchor="ctr">
            <a:normAutofit/>
          </a:bodyPr>
          <a:lstStyle>
            <a:lvl1pPr marL="0" indent="0" algn="l">
              <a:lnSpc>
                <a:spcPct val="100000"/>
              </a:lnSpc>
              <a:spcBef>
                <a:spcPts val="0"/>
              </a:spcBef>
              <a:buNone/>
              <a:defRPr sz="4410">
                <a:solidFill>
                  <a:schemeClr val="tx1">
                    <a:lumMod val="95000"/>
                    <a:lumOff val="5000"/>
                  </a:schemeClr>
                </a:solidFill>
              </a:defRPr>
            </a:lvl1pPr>
            <a:lvl2pPr marL="1260180" indent="0" algn="ctr">
              <a:buNone/>
              <a:defRPr sz="4410"/>
            </a:lvl2pPr>
            <a:lvl3pPr marL="2520361" indent="0" algn="ctr">
              <a:buNone/>
              <a:defRPr sz="4410"/>
            </a:lvl3pPr>
            <a:lvl4pPr marL="3780541" indent="0" algn="ctr">
              <a:buNone/>
              <a:defRPr sz="4410"/>
            </a:lvl4pPr>
            <a:lvl5pPr marL="5040721" indent="0" algn="ctr">
              <a:buNone/>
              <a:defRPr sz="4410"/>
            </a:lvl5pPr>
            <a:lvl6pPr marL="6300902" indent="0" algn="ctr">
              <a:buNone/>
              <a:defRPr sz="4410"/>
            </a:lvl6pPr>
            <a:lvl7pPr marL="7561082" indent="0" algn="ctr">
              <a:buNone/>
              <a:defRPr sz="4410"/>
            </a:lvl7pPr>
            <a:lvl8pPr marL="8821263" indent="0" algn="ctr">
              <a:buNone/>
              <a:defRPr sz="4410"/>
            </a:lvl8pPr>
            <a:lvl9pPr marL="10081443" indent="0" algn="ctr">
              <a:buNone/>
              <a:defRPr sz="441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17337176" y="24872901"/>
            <a:ext cx="0" cy="43205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83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121809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6008" y="3600450"/>
            <a:ext cx="5434429" cy="25563195"/>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047760" y="3600450"/>
            <a:ext cx="15673209" cy="2556319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rot="5400000" flipV="1">
            <a:off x="20792599" y="1495170"/>
            <a:ext cx="0" cy="18902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0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2206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2"/>
            <a:ext cx="25203150" cy="216027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13127" y="2"/>
            <a:ext cx="25190027" cy="21602705"/>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5118" y="23436647"/>
            <a:ext cx="16067008" cy="6912864"/>
          </a:xfrm>
        </p:spPr>
        <p:txBody>
          <a:bodyPr anchor="ctr">
            <a:normAutofit/>
          </a:bodyPr>
          <a:lstStyle>
            <a:lvl1pPr algn="r">
              <a:defRPr sz="12128" b="0" spc="551"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799725" y="23436647"/>
            <a:ext cx="6615827" cy="6912864"/>
          </a:xfrm>
        </p:spPr>
        <p:txBody>
          <a:bodyPr lIns="91440" rIns="91440" anchor="ctr">
            <a:normAutofit/>
          </a:bodyPr>
          <a:lstStyle>
            <a:lvl1pPr marL="0" indent="0">
              <a:lnSpc>
                <a:spcPct val="100000"/>
              </a:lnSpc>
              <a:spcBef>
                <a:spcPts val="0"/>
              </a:spcBef>
              <a:buNone/>
              <a:defRPr sz="4410">
                <a:solidFill>
                  <a:schemeClr val="tx1">
                    <a:lumMod val="95000"/>
                    <a:lumOff val="5000"/>
                  </a:schemeClr>
                </a:solidFill>
              </a:defRPr>
            </a:lvl1pPr>
            <a:lvl2pPr marL="1260180" indent="0">
              <a:buNone/>
              <a:defRPr sz="4410">
                <a:solidFill>
                  <a:schemeClr val="tx1">
                    <a:tint val="75000"/>
                  </a:schemeClr>
                </a:solidFill>
              </a:defRPr>
            </a:lvl2pPr>
            <a:lvl3pPr marL="2520361" indent="0">
              <a:buNone/>
              <a:defRPr sz="4410">
                <a:solidFill>
                  <a:schemeClr val="tx1">
                    <a:tint val="75000"/>
                  </a:schemeClr>
                </a:solidFill>
              </a:defRPr>
            </a:lvl3pPr>
            <a:lvl4pPr marL="3780541" indent="0">
              <a:buNone/>
              <a:defRPr sz="3859">
                <a:solidFill>
                  <a:schemeClr val="tx1">
                    <a:tint val="75000"/>
                  </a:schemeClr>
                </a:solidFill>
              </a:defRPr>
            </a:lvl4pPr>
            <a:lvl5pPr marL="5040721" indent="0">
              <a:buNone/>
              <a:defRPr sz="3859">
                <a:solidFill>
                  <a:schemeClr val="tx1">
                    <a:tint val="75000"/>
                  </a:schemeClr>
                </a:solidFill>
              </a:defRPr>
            </a:lvl5pPr>
            <a:lvl6pPr marL="6300902" indent="0">
              <a:buNone/>
              <a:defRPr sz="3859">
                <a:solidFill>
                  <a:schemeClr val="tx1">
                    <a:tint val="75000"/>
                  </a:schemeClr>
                </a:solidFill>
              </a:defRPr>
            </a:lvl6pPr>
            <a:lvl7pPr marL="7561082" indent="0">
              <a:buNone/>
              <a:defRPr sz="3859">
                <a:solidFill>
                  <a:schemeClr val="tx1">
                    <a:tint val="75000"/>
                  </a:schemeClr>
                </a:solidFill>
              </a:defRPr>
            </a:lvl7pPr>
            <a:lvl8pPr marL="8821263" indent="0">
              <a:buNone/>
              <a:defRPr sz="3859">
                <a:solidFill>
                  <a:schemeClr val="tx1">
                    <a:tint val="75000"/>
                  </a:schemeClr>
                </a:solidFill>
              </a:defRPr>
            </a:lvl8pPr>
            <a:lvl9pPr marL="10081443" indent="0">
              <a:buNone/>
              <a:defRPr sz="3859">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17337176" y="24872901"/>
            <a:ext cx="0" cy="432054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4743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2117065" y="2765145"/>
            <a:ext cx="20093211" cy="708568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117064" y="10801350"/>
            <a:ext cx="9829229" cy="190103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2381047" y="10801350"/>
            <a:ext cx="9829229" cy="190103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850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2117065" y="2765145"/>
            <a:ext cx="20093211" cy="708568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117064" y="10298780"/>
            <a:ext cx="9829229" cy="3888486"/>
          </a:xfrm>
        </p:spPr>
        <p:txBody>
          <a:bodyPr lIns="137160" rIns="137160" anchor="ctr">
            <a:normAutofit/>
          </a:bodyPr>
          <a:lstStyle>
            <a:lvl1pPr marL="0" indent="0">
              <a:spcBef>
                <a:spcPts val="0"/>
              </a:spcBef>
              <a:spcAft>
                <a:spcPts val="0"/>
              </a:spcAft>
              <a:buNone/>
              <a:defRPr sz="6064" b="0" cap="none" baseline="0">
                <a:solidFill>
                  <a:schemeClr val="accent1"/>
                </a:solidFill>
                <a:latin typeface="+mn-lt"/>
              </a:defRPr>
            </a:lvl1pPr>
            <a:lvl2pPr marL="1260180" indent="0">
              <a:buNone/>
              <a:defRPr sz="5513" b="1"/>
            </a:lvl2pPr>
            <a:lvl3pPr marL="2520361" indent="0">
              <a:buNone/>
              <a:defRPr sz="4961" b="1"/>
            </a:lvl3pPr>
            <a:lvl4pPr marL="3780541" indent="0">
              <a:buNone/>
              <a:defRPr sz="4410" b="1"/>
            </a:lvl4pPr>
            <a:lvl5pPr marL="5040721" indent="0">
              <a:buNone/>
              <a:defRPr sz="4410" b="1"/>
            </a:lvl5pPr>
            <a:lvl6pPr marL="6300902" indent="0">
              <a:buNone/>
              <a:defRPr sz="4410" b="1"/>
            </a:lvl6pPr>
            <a:lvl7pPr marL="7561082" indent="0">
              <a:buNone/>
              <a:defRPr sz="4410" b="1"/>
            </a:lvl7pPr>
            <a:lvl8pPr marL="8821263" indent="0">
              <a:buNone/>
              <a:defRPr sz="4410" b="1"/>
            </a:lvl8pPr>
            <a:lvl9pPr marL="10081443" indent="0">
              <a:buNone/>
              <a:defRPr sz="4410" b="1"/>
            </a:lvl9pPr>
          </a:lstStyle>
          <a:p>
            <a:pPr lvl="0"/>
            <a:r>
              <a:rPr lang="tr-TR"/>
              <a:t>Asıl metin stillerini düzenlemek için tıklayın</a:t>
            </a:r>
          </a:p>
        </p:txBody>
      </p:sp>
      <p:sp>
        <p:nvSpPr>
          <p:cNvPr id="4" name="Content Placeholder 3"/>
          <p:cNvSpPr>
            <a:spLocks noGrp="1"/>
          </p:cNvSpPr>
          <p:nvPr>
            <p:ph sz="half" idx="2"/>
          </p:nvPr>
        </p:nvSpPr>
        <p:spPr>
          <a:xfrm>
            <a:off x="2117064" y="14022798"/>
            <a:ext cx="9829229" cy="1578892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2381047" y="10298780"/>
            <a:ext cx="9829229" cy="3888486"/>
          </a:xfrm>
        </p:spPr>
        <p:txBody>
          <a:bodyPr lIns="137160" rIns="137160" anchor="ctr">
            <a:normAutofit/>
          </a:bodyPr>
          <a:lstStyle>
            <a:lvl1pPr marL="0" indent="0">
              <a:spcBef>
                <a:spcPts val="0"/>
              </a:spcBef>
              <a:spcAft>
                <a:spcPts val="0"/>
              </a:spcAft>
              <a:buNone/>
              <a:defRPr lang="en-US" sz="6064" b="0" kern="1200" cap="none" baseline="0" dirty="0">
                <a:solidFill>
                  <a:schemeClr val="accent1"/>
                </a:solidFill>
                <a:latin typeface="+mn-lt"/>
                <a:ea typeface="+mn-ea"/>
                <a:cs typeface="+mn-cs"/>
              </a:defRPr>
            </a:lvl1pPr>
            <a:lvl2pPr marL="1260180" indent="0">
              <a:buNone/>
              <a:defRPr sz="5513" b="1"/>
            </a:lvl2pPr>
            <a:lvl3pPr marL="2520361" indent="0">
              <a:buNone/>
              <a:defRPr sz="4961" b="1"/>
            </a:lvl3pPr>
            <a:lvl4pPr marL="3780541" indent="0">
              <a:buNone/>
              <a:defRPr sz="4410" b="1"/>
            </a:lvl4pPr>
            <a:lvl5pPr marL="5040721" indent="0">
              <a:buNone/>
              <a:defRPr sz="4410" b="1"/>
            </a:lvl5pPr>
            <a:lvl6pPr marL="6300902" indent="0">
              <a:buNone/>
              <a:defRPr sz="4410" b="1"/>
            </a:lvl6pPr>
            <a:lvl7pPr marL="7561082" indent="0">
              <a:buNone/>
              <a:defRPr sz="4410" b="1"/>
            </a:lvl7pPr>
            <a:lvl8pPr marL="8821263" indent="0">
              <a:buNone/>
              <a:defRPr sz="4410" b="1"/>
            </a:lvl8pPr>
            <a:lvl9pPr marL="10081443" indent="0">
              <a:buNone/>
              <a:defRPr sz="4410" b="1"/>
            </a:lvl9pPr>
          </a:lstStyle>
          <a:p>
            <a:pPr marL="0" lvl="0" indent="0" algn="l" defTabSz="2520361" rtl="0" eaLnBrk="1" latinLnBrk="0" hangingPunct="1">
              <a:lnSpc>
                <a:spcPct val="90000"/>
              </a:lnSpc>
              <a:spcBef>
                <a:spcPts val="4961"/>
              </a:spcBef>
              <a:buNone/>
            </a:pPr>
            <a:r>
              <a:rPr lang="tr-TR"/>
              <a:t>Asıl metin stillerini düzenlemek için tıklayın</a:t>
            </a:r>
          </a:p>
        </p:txBody>
      </p:sp>
      <p:sp>
        <p:nvSpPr>
          <p:cNvPr id="6" name="Content Placeholder 5"/>
          <p:cNvSpPr>
            <a:spLocks noGrp="1"/>
          </p:cNvSpPr>
          <p:nvPr>
            <p:ph sz="quarter" idx="4"/>
          </p:nvPr>
        </p:nvSpPr>
        <p:spPr>
          <a:xfrm>
            <a:off x="12381047" y="14022798"/>
            <a:ext cx="9829229" cy="1578892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96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3162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200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2117065" y="2227880"/>
            <a:ext cx="9073134" cy="8209026"/>
          </a:xfrm>
        </p:spPr>
        <p:txBody>
          <a:bodyPr>
            <a:noAutofit/>
          </a:bodyPr>
          <a:lstStyle>
            <a:lvl1pPr>
              <a:lnSpc>
                <a:spcPct val="80000"/>
              </a:lnSpc>
              <a:defRPr sz="9923"/>
            </a:lvl1pPr>
          </a:lstStyle>
          <a:p>
            <a:r>
              <a:rPr lang="tr-TR"/>
              <a:t>Asıl başlık stilini düzenlemek için tıklayın</a:t>
            </a:r>
            <a:endParaRPr lang="en-US" dirty="0"/>
          </a:p>
        </p:txBody>
      </p:sp>
      <p:sp>
        <p:nvSpPr>
          <p:cNvPr id="3" name="Content Placeholder 2"/>
          <p:cNvSpPr>
            <a:spLocks noGrp="1"/>
          </p:cNvSpPr>
          <p:nvPr>
            <p:ph idx="1"/>
          </p:nvPr>
        </p:nvSpPr>
        <p:spPr>
          <a:xfrm>
            <a:off x="11813977" y="3888486"/>
            <a:ext cx="11738367" cy="24497462"/>
          </a:xfrm>
        </p:spPr>
        <p:txBody>
          <a:bodyPr>
            <a:normAutofit/>
          </a:bodyPr>
          <a:lstStyle>
            <a:lvl1pPr>
              <a:defRPr sz="5513"/>
            </a:lvl1pPr>
            <a:lvl2pPr>
              <a:defRPr sz="4410"/>
            </a:lvl2pPr>
            <a:lvl3pPr>
              <a:defRPr sz="3308"/>
            </a:lvl3pPr>
            <a:lvl4pPr>
              <a:defRPr sz="3308"/>
            </a:lvl4pPr>
            <a:lvl5pPr>
              <a:defRPr sz="3308"/>
            </a:lvl5pPr>
            <a:lvl6pPr>
              <a:defRPr sz="3308"/>
            </a:lvl6pPr>
            <a:lvl7pPr>
              <a:defRPr sz="3308"/>
            </a:lvl7pPr>
            <a:lvl8pPr>
              <a:defRPr sz="3308"/>
            </a:lvl8pPr>
            <a:lvl9pPr>
              <a:defRPr sz="3308"/>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117065" y="10666716"/>
            <a:ext cx="9073134" cy="17776839"/>
          </a:xfrm>
        </p:spPr>
        <p:txBody>
          <a:bodyPr lIns="91440" rIns="91440">
            <a:normAutofit/>
          </a:bodyPr>
          <a:lstStyle>
            <a:lvl1pPr marL="0" indent="0">
              <a:lnSpc>
                <a:spcPct val="108000"/>
              </a:lnSpc>
              <a:spcBef>
                <a:spcPts val="1654"/>
              </a:spcBef>
              <a:buNone/>
              <a:defRPr sz="4410"/>
            </a:lvl1pPr>
            <a:lvl2pPr marL="1260180" indent="0">
              <a:buNone/>
              <a:defRPr sz="3308"/>
            </a:lvl2pPr>
            <a:lvl3pPr marL="2520361" indent="0">
              <a:buNone/>
              <a:defRPr sz="2756"/>
            </a:lvl3pPr>
            <a:lvl4pPr marL="3780541" indent="0">
              <a:buNone/>
              <a:defRPr sz="2481"/>
            </a:lvl4pPr>
            <a:lvl5pPr marL="5040721" indent="0">
              <a:buNone/>
              <a:defRPr sz="2481"/>
            </a:lvl5pPr>
            <a:lvl6pPr marL="6300902" indent="0">
              <a:buNone/>
              <a:defRPr sz="2481"/>
            </a:lvl6pPr>
            <a:lvl7pPr marL="7561082" indent="0">
              <a:buNone/>
              <a:defRPr sz="2481"/>
            </a:lvl7pPr>
            <a:lvl8pPr marL="8821263" indent="0">
              <a:buNone/>
              <a:defRPr sz="2481"/>
            </a:lvl8pPr>
            <a:lvl9pPr marL="10081443" indent="0">
              <a:buNone/>
              <a:defRPr sz="2481"/>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922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5118" y="23436652"/>
            <a:ext cx="16067008" cy="6912864"/>
          </a:xfrm>
        </p:spPr>
        <p:txBody>
          <a:bodyPr anchor="ctr">
            <a:normAutofit/>
          </a:bodyPr>
          <a:lstStyle>
            <a:lvl1pPr algn="r">
              <a:defRPr sz="12128" spc="551"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5"/>
            <a:ext cx="25196849" cy="21602700"/>
          </a:xfrm>
          <a:solidFill>
            <a:schemeClr val="accent1">
              <a:lumMod val="60000"/>
              <a:lumOff val="40000"/>
            </a:schemeClr>
          </a:solidFill>
        </p:spPr>
        <p:txBody>
          <a:bodyPr lIns="457200" tIns="365760" anchor="t"/>
          <a:lstStyle>
            <a:lvl1pPr marL="0" indent="0">
              <a:buNone/>
              <a:defRPr sz="6615"/>
            </a:lvl1pPr>
            <a:lvl2pPr marL="945135" indent="0">
              <a:buNone/>
              <a:defRPr sz="5788"/>
            </a:lvl2pPr>
            <a:lvl3pPr marL="1890271" indent="0">
              <a:buNone/>
              <a:defRPr sz="4961"/>
            </a:lvl3pPr>
            <a:lvl4pPr marL="2835406" indent="0">
              <a:buNone/>
              <a:defRPr sz="4134"/>
            </a:lvl4pPr>
            <a:lvl5pPr marL="3780541" indent="0">
              <a:buNone/>
              <a:defRPr sz="4134"/>
            </a:lvl5pPr>
            <a:lvl6pPr marL="4725676" indent="0">
              <a:buNone/>
              <a:defRPr sz="4134"/>
            </a:lvl6pPr>
            <a:lvl7pPr marL="5670812" indent="0">
              <a:buNone/>
              <a:defRPr sz="4134"/>
            </a:lvl7pPr>
            <a:lvl8pPr marL="6615947" indent="0">
              <a:buNone/>
              <a:defRPr sz="4134"/>
            </a:lvl8pPr>
            <a:lvl9pPr marL="7561082" indent="0">
              <a:buNone/>
              <a:defRPr sz="4134"/>
            </a:lvl9pPr>
          </a:lstStyle>
          <a:p>
            <a:r>
              <a:rPr lang="tr-TR"/>
              <a:t>Resim eklemek için simgeye tıklayın</a:t>
            </a:r>
            <a:endParaRPr lang="en-US" dirty="0"/>
          </a:p>
        </p:txBody>
      </p:sp>
      <p:sp>
        <p:nvSpPr>
          <p:cNvPr id="4" name="Text Placeholder 3"/>
          <p:cNvSpPr>
            <a:spLocks noGrp="1"/>
          </p:cNvSpPr>
          <p:nvPr>
            <p:ph type="body" sz="half" idx="2"/>
          </p:nvPr>
        </p:nvSpPr>
        <p:spPr>
          <a:xfrm>
            <a:off x="17799725" y="23436652"/>
            <a:ext cx="6615827" cy="6912864"/>
          </a:xfrm>
        </p:spPr>
        <p:txBody>
          <a:bodyPr lIns="91440" rIns="91440" anchor="ctr">
            <a:normAutofit/>
          </a:bodyPr>
          <a:lstStyle>
            <a:lvl1pPr marL="0" indent="0">
              <a:lnSpc>
                <a:spcPct val="100000"/>
              </a:lnSpc>
              <a:spcBef>
                <a:spcPts val="0"/>
              </a:spcBef>
              <a:buNone/>
              <a:defRPr sz="4410">
                <a:solidFill>
                  <a:schemeClr val="tx1">
                    <a:lumMod val="95000"/>
                    <a:lumOff val="5000"/>
                  </a:schemeClr>
                </a:solidFill>
              </a:defRPr>
            </a:lvl1pPr>
            <a:lvl2pPr marL="945135" indent="0">
              <a:buNone/>
              <a:defRPr sz="2894"/>
            </a:lvl2pPr>
            <a:lvl3pPr marL="1890271" indent="0">
              <a:buNone/>
              <a:defRPr sz="2481"/>
            </a:lvl3pPr>
            <a:lvl4pPr marL="2835406" indent="0">
              <a:buNone/>
              <a:defRPr sz="2067"/>
            </a:lvl4pPr>
            <a:lvl5pPr marL="3780541" indent="0">
              <a:buNone/>
              <a:defRPr sz="2067"/>
            </a:lvl5pPr>
            <a:lvl6pPr marL="4725676" indent="0">
              <a:buNone/>
              <a:defRPr sz="2067"/>
            </a:lvl6pPr>
            <a:lvl7pPr marL="5670812" indent="0">
              <a:buNone/>
              <a:defRPr sz="2067"/>
            </a:lvl7pPr>
            <a:lvl8pPr marL="6615947" indent="0">
              <a:buNone/>
              <a:defRPr sz="2067"/>
            </a:lvl8pPr>
            <a:lvl9pPr marL="7561082" indent="0">
              <a:buNone/>
              <a:defRPr sz="2067"/>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flipV="1">
            <a:off x="17337176" y="24872901"/>
            <a:ext cx="0" cy="43205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765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17065" y="2765145"/>
            <a:ext cx="20093211" cy="708568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117066" y="10801350"/>
            <a:ext cx="20093214" cy="19010376"/>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117069" y="30574076"/>
            <a:ext cx="4453017" cy="1296162"/>
          </a:xfrm>
          <a:prstGeom prst="rect">
            <a:avLst/>
          </a:prstGeom>
        </p:spPr>
        <p:txBody>
          <a:bodyPr vert="horz" lIns="91440" tIns="45720" rIns="91440" bIns="45720" rtlCol="0" anchor="ctr"/>
          <a:lstStyle>
            <a:lvl1pPr algn="l">
              <a:defRPr sz="2756">
                <a:solidFill>
                  <a:schemeClr val="tx1">
                    <a:lumMod val="95000"/>
                    <a:lumOff val="5000"/>
                  </a:schemeClr>
                </a:solidFill>
                <a:latin typeface="+mj-lt"/>
              </a:defRPr>
            </a:lvl1pPr>
          </a:lstStyle>
          <a:p>
            <a:endParaRPr lang="tr-TR"/>
          </a:p>
        </p:txBody>
      </p:sp>
      <p:sp>
        <p:nvSpPr>
          <p:cNvPr id="5" name="Footer Placeholder 4"/>
          <p:cNvSpPr>
            <a:spLocks noGrp="1"/>
          </p:cNvSpPr>
          <p:nvPr>
            <p:ph type="ftr" sz="quarter" idx="3"/>
          </p:nvPr>
        </p:nvSpPr>
        <p:spPr>
          <a:xfrm>
            <a:off x="10011251" y="30574076"/>
            <a:ext cx="12199422" cy="1296162"/>
          </a:xfrm>
          <a:prstGeom prst="rect">
            <a:avLst/>
          </a:prstGeom>
        </p:spPr>
        <p:txBody>
          <a:bodyPr vert="horz" lIns="91440" tIns="45720" rIns="91440" bIns="45720" rtlCol="0" anchor="ctr"/>
          <a:lstStyle>
            <a:lvl1pPr algn="r">
              <a:defRPr sz="2756"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22402800" y="30574076"/>
            <a:ext cx="2012752" cy="1296162"/>
          </a:xfrm>
          <a:prstGeom prst="rect">
            <a:avLst/>
          </a:prstGeom>
        </p:spPr>
        <p:txBody>
          <a:bodyPr vert="horz" lIns="91440" tIns="45720" rIns="91440" bIns="45720" rtlCol="0" anchor="ctr"/>
          <a:lstStyle>
            <a:lvl1pPr algn="l">
              <a:defRPr sz="2756">
                <a:solidFill>
                  <a:schemeClr val="tx1">
                    <a:lumMod val="95000"/>
                    <a:lumOff val="5000"/>
                  </a:schemeClr>
                </a:solidFill>
                <a:latin typeface="+mj-lt"/>
              </a:defRPr>
            </a:lvl1pPr>
          </a:lstStyle>
          <a:p>
            <a:pPr marL="0" lvl="0" indent="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flipV="1">
            <a:off x="1575197" y="3904381"/>
            <a:ext cx="0" cy="43205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72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2520361" rtl="0" eaLnBrk="1" latinLnBrk="0" hangingPunct="1">
        <a:lnSpc>
          <a:spcPct val="80000"/>
        </a:lnSpc>
        <a:spcBef>
          <a:spcPct val="0"/>
        </a:spcBef>
        <a:buNone/>
        <a:defRPr sz="12128" kern="1200" cap="all" spc="276" baseline="0">
          <a:solidFill>
            <a:schemeClr val="tx1">
              <a:lumMod val="95000"/>
              <a:lumOff val="5000"/>
            </a:schemeClr>
          </a:solidFill>
          <a:latin typeface="+mj-lt"/>
          <a:ea typeface="+mj-ea"/>
          <a:cs typeface="+mj-cs"/>
        </a:defRPr>
      </a:lvl1pPr>
    </p:titleStyle>
    <p:bodyStyle>
      <a:lvl1pPr marL="252036" indent="-252036" algn="l" defTabSz="2520361" rtl="0" eaLnBrk="1" latinLnBrk="0" hangingPunct="1">
        <a:lnSpc>
          <a:spcPct val="90000"/>
        </a:lnSpc>
        <a:spcBef>
          <a:spcPts val="3308"/>
        </a:spcBef>
        <a:spcAft>
          <a:spcPts val="551"/>
        </a:spcAft>
        <a:buClr>
          <a:schemeClr val="accent1"/>
        </a:buClr>
        <a:buSzPct val="100000"/>
        <a:buFont typeface="Tw Cen MT" panose="020B0602020104020603" pitchFamily="34" charset="0"/>
        <a:buChar char=" "/>
        <a:defRPr sz="5513" kern="1200">
          <a:solidFill>
            <a:schemeClr val="tx1"/>
          </a:solidFill>
          <a:latin typeface="+mn-lt"/>
          <a:ea typeface="+mn-ea"/>
          <a:cs typeface="+mn-cs"/>
        </a:defRPr>
      </a:lvl1pPr>
      <a:lvl2pPr marL="730905" indent="-378054" algn="l" defTabSz="2520361" rtl="0" eaLnBrk="1" latinLnBrk="0" hangingPunct="1">
        <a:lnSpc>
          <a:spcPct val="90000"/>
        </a:lnSpc>
        <a:spcBef>
          <a:spcPts val="551"/>
        </a:spcBef>
        <a:spcAft>
          <a:spcPts val="1103"/>
        </a:spcAft>
        <a:buClr>
          <a:schemeClr val="accent1"/>
        </a:buClr>
        <a:buFont typeface="Wingdings 3" pitchFamily="18" charset="2"/>
        <a:buChar char=""/>
        <a:defRPr sz="4410" kern="1200">
          <a:solidFill>
            <a:schemeClr val="tx1"/>
          </a:solidFill>
          <a:latin typeface="+mn-lt"/>
          <a:ea typeface="+mn-ea"/>
          <a:cs typeface="+mn-cs"/>
        </a:defRPr>
      </a:lvl2pPr>
      <a:lvl3pPr marL="1234977" indent="-378054" algn="l" defTabSz="2520361" rtl="0" eaLnBrk="1" latinLnBrk="0" hangingPunct="1">
        <a:lnSpc>
          <a:spcPct val="90000"/>
        </a:lnSpc>
        <a:spcBef>
          <a:spcPts val="551"/>
        </a:spcBef>
        <a:spcAft>
          <a:spcPts val="1103"/>
        </a:spcAft>
        <a:buClr>
          <a:schemeClr val="accent1"/>
        </a:buClr>
        <a:buFont typeface="Wingdings 3" pitchFamily="18" charset="2"/>
        <a:buChar char=""/>
        <a:defRPr sz="3308" kern="1200">
          <a:solidFill>
            <a:schemeClr val="tx1"/>
          </a:solidFill>
          <a:latin typeface="+mn-lt"/>
          <a:ea typeface="+mn-ea"/>
          <a:cs typeface="+mn-cs"/>
        </a:defRPr>
      </a:lvl3pPr>
      <a:lvl4pPr marL="1638234" indent="-378054" algn="l" defTabSz="2520361" rtl="0" eaLnBrk="1" latinLnBrk="0" hangingPunct="1">
        <a:lnSpc>
          <a:spcPct val="90000"/>
        </a:lnSpc>
        <a:spcBef>
          <a:spcPts val="551"/>
        </a:spcBef>
        <a:spcAft>
          <a:spcPts val="1103"/>
        </a:spcAft>
        <a:buClr>
          <a:schemeClr val="accent1"/>
        </a:buClr>
        <a:buFont typeface="Wingdings 3" pitchFamily="18" charset="2"/>
        <a:buChar char=""/>
        <a:defRPr sz="3308" kern="1200">
          <a:solidFill>
            <a:schemeClr val="tx1"/>
          </a:solidFill>
          <a:latin typeface="+mn-lt"/>
          <a:ea typeface="+mn-ea"/>
          <a:cs typeface="+mn-cs"/>
        </a:defRPr>
      </a:lvl4pPr>
      <a:lvl5pPr marL="2142307" indent="-378054" algn="l" defTabSz="2520361" rtl="0" eaLnBrk="1" latinLnBrk="0" hangingPunct="1">
        <a:lnSpc>
          <a:spcPct val="90000"/>
        </a:lnSpc>
        <a:spcBef>
          <a:spcPts val="551"/>
        </a:spcBef>
        <a:spcAft>
          <a:spcPts val="1103"/>
        </a:spcAft>
        <a:buClr>
          <a:schemeClr val="accent1"/>
        </a:buClr>
        <a:buFont typeface="Wingdings 3" pitchFamily="18" charset="2"/>
        <a:buChar char=""/>
        <a:defRPr sz="3308" kern="1200">
          <a:solidFill>
            <a:schemeClr val="tx1"/>
          </a:solidFill>
          <a:latin typeface="+mn-lt"/>
          <a:ea typeface="+mn-ea"/>
          <a:cs typeface="+mn-cs"/>
        </a:defRPr>
      </a:lvl5pPr>
      <a:lvl6pPr marL="2520361" indent="-378054" algn="l" defTabSz="2520361" rtl="0" eaLnBrk="1" latinLnBrk="0" hangingPunct="1">
        <a:lnSpc>
          <a:spcPct val="90000"/>
        </a:lnSpc>
        <a:spcBef>
          <a:spcPts val="551"/>
        </a:spcBef>
        <a:spcAft>
          <a:spcPts val="1103"/>
        </a:spcAft>
        <a:buClr>
          <a:schemeClr val="accent1"/>
        </a:buClr>
        <a:buFont typeface="Wingdings 3" pitchFamily="18" charset="2"/>
        <a:buChar char=""/>
        <a:defRPr sz="3308" kern="1200">
          <a:solidFill>
            <a:schemeClr val="tx1"/>
          </a:solidFill>
          <a:latin typeface="+mn-lt"/>
          <a:ea typeface="+mn-ea"/>
          <a:cs typeface="+mn-cs"/>
        </a:defRPr>
      </a:lvl6pPr>
      <a:lvl7pPr marL="2923618" indent="-378054" algn="l" defTabSz="2520361" rtl="0" eaLnBrk="1" latinLnBrk="0" hangingPunct="1">
        <a:lnSpc>
          <a:spcPct val="90000"/>
        </a:lnSpc>
        <a:spcBef>
          <a:spcPts val="551"/>
        </a:spcBef>
        <a:spcAft>
          <a:spcPts val="1103"/>
        </a:spcAft>
        <a:buClr>
          <a:schemeClr val="accent1"/>
        </a:buClr>
        <a:buFont typeface="Wingdings 3" pitchFamily="18" charset="2"/>
        <a:buChar char=""/>
        <a:defRPr sz="3308" kern="1200">
          <a:solidFill>
            <a:schemeClr val="tx1"/>
          </a:solidFill>
          <a:latin typeface="+mn-lt"/>
          <a:ea typeface="+mn-ea"/>
          <a:cs typeface="+mn-cs"/>
        </a:defRPr>
      </a:lvl7pPr>
      <a:lvl8pPr marL="3352080" indent="-378054" algn="l" defTabSz="2520361" rtl="0" eaLnBrk="1" latinLnBrk="0" hangingPunct="1">
        <a:lnSpc>
          <a:spcPct val="90000"/>
        </a:lnSpc>
        <a:spcBef>
          <a:spcPts val="551"/>
        </a:spcBef>
        <a:spcAft>
          <a:spcPts val="1103"/>
        </a:spcAft>
        <a:buClr>
          <a:schemeClr val="accent1"/>
        </a:buClr>
        <a:buFont typeface="Wingdings 3" pitchFamily="18" charset="2"/>
        <a:buChar char=""/>
        <a:defRPr sz="3308" kern="1200">
          <a:solidFill>
            <a:schemeClr val="tx1"/>
          </a:solidFill>
          <a:latin typeface="+mn-lt"/>
          <a:ea typeface="+mn-ea"/>
          <a:cs typeface="+mn-cs"/>
        </a:defRPr>
      </a:lvl8pPr>
      <a:lvl9pPr marL="3755337" indent="-378054" algn="l" defTabSz="2520361" rtl="0" eaLnBrk="1" latinLnBrk="0" hangingPunct="1">
        <a:lnSpc>
          <a:spcPct val="90000"/>
        </a:lnSpc>
        <a:spcBef>
          <a:spcPts val="551"/>
        </a:spcBef>
        <a:spcAft>
          <a:spcPts val="1103"/>
        </a:spcAft>
        <a:buClr>
          <a:schemeClr val="accent1"/>
        </a:buClr>
        <a:buFont typeface="Wingdings 3" pitchFamily="18" charset="2"/>
        <a:buChar char=""/>
        <a:defRPr sz="3308" kern="1200">
          <a:solidFill>
            <a:schemeClr val="tx1"/>
          </a:solidFill>
          <a:latin typeface="+mn-lt"/>
          <a:ea typeface="+mn-ea"/>
          <a:cs typeface="+mn-cs"/>
        </a:defRPr>
      </a:lvl9pPr>
    </p:bodyStyle>
    <p:otherStyle>
      <a:defPPr>
        <a:defRPr lang="en-US"/>
      </a:defPPr>
      <a:lvl1pPr marL="0" algn="l" defTabSz="2520361" rtl="0" eaLnBrk="1" latinLnBrk="0" hangingPunct="1">
        <a:defRPr sz="4961" kern="1200">
          <a:solidFill>
            <a:schemeClr val="tx1"/>
          </a:solidFill>
          <a:latin typeface="+mn-lt"/>
          <a:ea typeface="+mn-ea"/>
          <a:cs typeface="+mn-cs"/>
        </a:defRPr>
      </a:lvl1pPr>
      <a:lvl2pPr marL="1260180" algn="l" defTabSz="2520361" rtl="0" eaLnBrk="1" latinLnBrk="0" hangingPunct="1">
        <a:defRPr sz="4961" kern="1200">
          <a:solidFill>
            <a:schemeClr val="tx1"/>
          </a:solidFill>
          <a:latin typeface="+mn-lt"/>
          <a:ea typeface="+mn-ea"/>
          <a:cs typeface="+mn-cs"/>
        </a:defRPr>
      </a:lvl2pPr>
      <a:lvl3pPr marL="2520361" algn="l" defTabSz="2520361" rtl="0" eaLnBrk="1" latinLnBrk="0" hangingPunct="1">
        <a:defRPr sz="4961" kern="1200">
          <a:solidFill>
            <a:schemeClr val="tx1"/>
          </a:solidFill>
          <a:latin typeface="+mn-lt"/>
          <a:ea typeface="+mn-ea"/>
          <a:cs typeface="+mn-cs"/>
        </a:defRPr>
      </a:lvl3pPr>
      <a:lvl4pPr marL="3780541" algn="l" defTabSz="2520361" rtl="0" eaLnBrk="1" latinLnBrk="0" hangingPunct="1">
        <a:defRPr sz="4961" kern="1200">
          <a:solidFill>
            <a:schemeClr val="tx1"/>
          </a:solidFill>
          <a:latin typeface="+mn-lt"/>
          <a:ea typeface="+mn-ea"/>
          <a:cs typeface="+mn-cs"/>
        </a:defRPr>
      </a:lvl4pPr>
      <a:lvl5pPr marL="5040721" algn="l" defTabSz="2520361" rtl="0" eaLnBrk="1" latinLnBrk="0" hangingPunct="1">
        <a:defRPr sz="4961" kern="1200">
          <a:solidFill>
            <a:schemeClr val="tx1"/>
          </a:solidFill>
          <a:latin typeface="+mn-lt"/>
          <a:ea typeface="+mn-ea"/>
          <a:cs typeface="+mn-cs"/>
        </a:defRPr>
      </a:lvl5pPr>
      <a:lvl6pPr marL="6300902" algn="l" defTabSz="2520361" rtl="0" eaLnBrk="1" latinLnBrk="0" hangingPunct="1">
        <a:defRPr sz="4961" kern="1200">
          <a:solidFill>
            <a:schemeClr val="tx1"/>
          </a:solidFill>
          <a:latin typeface="+mn-lt"/>
          <a:ea typeface="+mn-ea"/>
          <a:cs typeface="+mn-cs"/>
        </a:defRPr>
      </a:lvl6pPr>
      <a:lvl7pPr marL="7561082" algn="l" defTabSz="2520361" rtl="0" eaLnBrk="1" latinLnBrk="0" hangingPunct="1">
        <a:defRPr sz="4961" kern="1200">
          <a:solidFill>
            <a:schemeClr val="tx1"/>
          </a:solidFill>
          <a:latin typeface="+mn-lt"/>
          <a:ea typeface="+mn-ea"/>
          <a:cs typeface="+mn-cs"/>
        </a:defRPr>
      </a:lvl7pPr>
      <a:lvl8pPr marL="8821263" algn="l" defTabSz="2520361" rtl="0" eaLnBrk="1" latinLnBrk="0" hangingPunct="1">
        <a:defRPr sz="4961" kern="1200">
          <a:solidFill>
            <a:schemeClr val="tx1"/>
          </a:solidFill>
          <a:latin typeface="+mn-lt"/>
          <a:ea typeface="+mn-ea"/>
          <a:cs typeface="+mn-cs"/>
        </a:defRPr>
      </a:lvl8pPr>
      <a:lvl9pPr marL="10081443" algn="l" defTabSz="2520361"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3" name="Shape 97">
            <a:extLst>
              <a:ext uri="{FF2B5EF4-FFF2-40B4-BE49-F238E27FC236}">
                <a16:creationId xmlns:a16="http://schemas.microsoft.com/office/drawing/2014/main" id="{420F920B-64C9-4DB9-8F65-CFBD2FB3342C}"/>
              </a:ext>
            </a:extLst>
          </p:cNvPr>
          <p:cNvSpPr txBox="1"/>
          <p:nvPr/>
        </p:nvSpPr>
        <p:spPr>
          <a:xfrm>
            <a:off x="738002" y="15316463"/>
            <a:ext cx="23346843" cy="58769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Patients with ankylosing spondylitis who are (HLAB27 positive) admitted to </a:t>
            </a:r>
            <a:r>
              <a:rPr lang="en-US" sz="2400" dirty="0" err="1">
                <a:effectLst/>
                <a:latin typeface="Times New Roman" panose="02020603050405020304" pitchFamily="18" charset="0"/>
                <a:ea typeface="Times New Roman" panose="02020603050405020304" pitchFamily="18" charset="0"/>
              </a:rPr>
              <a:t>Bezmialem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Vakıf</a:t>
            </a:r>
            <a:r>
              <a:rPr lang="en-US" sz="2400" dirty="0">
                <a:effectLst/>
                <a:latin typeface="Times New Roman" panose="02020603050405020304" pitchFamily="18" charset="0"/>
                <a:ea typeface="Times New Roman" panose="02020603050405020304" pitchFamily="18" charset="0"/>
              </a:rPr>
              <a:t> University Medical Faculty Physical Therapy and Rehabilitation Polyclinic were included in our study. Patients are divided into two groups, based on their disease activity score which is determined by BASDAI(Bath Ankylosing Spondylitis Disease Activity Index). Serum immunoglobulin E (</a:t>
            </a:r>
            <a:r>
              <a:rPr lang="en-US" sz="2400" dirty="0" err="1">
                <a:effectLst/>
                <a:latin typeface="Times New Roman" panose="02020603050405020304" pitchFamily="18" charset="0"/>
                <a:ea typeface="Times New Roman" panose="02020603050405020304" pitchFamily="18" charset="0"/>
              </a:rPr>
              <a:t>IgE</a:t>
            </a:r>
            <a:r>
              <a:rPr lang="en-US" sz="2400" dirty="0">
                <a:effectLst/>
                <a:latin typeface="Times New Roman" panose="02020603050405020304" pitchFamily="18" charset="0"/>
                <a:ea typeface="Times New Roman" panose="02020603050405020304" pitchFamily="18" charset="0"/>
              </a:rPr>
              <a:t>) values and eosinophil count of these two groups were compared.</a:t>
            </a:r>
            <a:endParaRPr lang="tr-TR" sz="2400" dirty="0">
              <a:effectLst/>
              <a:latin typeface="Times New Roman" panose="02020603050405020304" pitchFamily="18" charset="0"/>
              <a:ea typeface="Times New Roman" panose="02020603050405020304" pitchFamily="18" charset="0"/>
            </a:endParaRPr>
          </a:p>
          <a:p>
            <a:pPr marL="0" marR="0" lvl="0" indent="0" algn="just" rtl="0">
              <a:lnSpc>
                <a:spcPct val="150000"/>
              </a:lnSpc>
              <a:spcBef>
                <a:spcPts val="0"/>
              </a:spcBef>
              <a:spcAft>
                <a:spcPts val="0"/>
              </a:spcAft>
              <a:buNone/>
            </a:pPr>
            <a:endParaRPr lang="tr-TR" sz="2400" b="0" i="0" u="none" strike="noStrike" cap="none" dirty="0">
              <a:solidFill>
                <a:schemeClr val="dk1"/>
              </a:solidFill>
              <a:latin typeface="Times New Roman" panose="02020603050405020304" pitchFamily="18" charset="0"/>
              <a:cs typeface="Arial"/>
              <a:sym typeface="Arial"/>
            </a:endParaRPr>
          </a:p>
          <a:p>
            <a:pPr marL="0" marR="0" lvl="0" indent="0" algn="just" rtl="0">
              <a:lnSpc>
                <a:spcPct val="150000"/>
              </a:lnSpc>
              <a:spcBef>
                <a:spcPts val="0"/>
              </a:spcBef>
              <a:spcAft>
                <a:spcPts val="0"/>
              </a:spcAft>
              <a:buNone/>
            </a:pPr>
            <a:endParaRPr lang="tr-TR" sz="2400" dirty="0">
              <a:solidFill>
                <a:schemeClr val="dk1"/>
              </a:solidFill>
              <a:latin typeface="Times New Roman" panose="02020603050405020304" pitchFamily="18" charset="0"/>
              <a:ea typeface="Arial"/>
            </a:endParaRPr>
          </a:p>
          <a:p>
            <a:pPr marL="0" marR="0" lvl="0" indent="0" algn="just" rtl="0">
              <a:lnSpc>
                <a:spcPct val="150000"/>
              </a:lnSpc>
              <a:spcBef>
                <a:spcPts val="0"/>
              </a:spcBef>
              <a:spcAft>
                <a:spcPts val="0"/>
              </a:spcAft>
              <a:buNone/>
            </a:pPr>
            <a:endParaRPr lang="tr-TR" sz="2400" dirty="0">
              <a:solidFill>
                <a:srgbClr val="000000"/>
              </a:solidFill>
              <a:effectLst/>
              <a:latin typeface="Times New Roman" panose="02020603050405020304" pitchFamily="18" charset="0"/>
              <a:ea typeface="Times New Roman" panose="02020603050405020304" pitchFamily="18" charset="0"/>
            </a:endParaRPr>
          </a:p>
          <a:p>
            <a:pPr marL="0" marR="0" lvl="0" indent="0" algn="just" rtl="0">
              <a:lnSpc>
                <a:spcPct val="150000"/>
              </a:lnSpc>
              <a:spcBef>
                <a:spcPts val="0"/>
              </a:spcBef>
              <a:spcAft>
                <a:spcPts val="0"/>
              </a:spcAft>
              <a:buNone/>
            </a:pPr>
            <a:r>
              <a:rPr lang="tr-TR" sz="2400" dirty="0">
                <a:solidFill>
                  <a:srgbClr val="000000"/>
                </a:solidFill>
                <a:effectLst/>
                <a:latin typeface="Times New Roman" panose="02020603050405020304" pitchFamily="18" charset="0"/>
                <a:ea typeface="Times New Roman" panose="02020603050405020304" pitchFamily="18" charset="0"/>
              </a:rPr>
              <a:t>A total of 25 </a:t>
            </a:r>
            <a:r>
              <a:rPr lang="tr-TR" sz="2400" dirty="0" err="1">
                <a:solidFill>
                  <a:srgbClr val="000000"/>
                </a:solidFill>
                <a:effectLst/>
                <a:latin typeface="Times New Roman" panose="02020603050405020304" pitchFamily="18" charset="0"/>
                <a:ea typeface="Times New Roman" panose="02020603050405020304" pitchFamily="18" charset="0"/>
              </a:rPr>
              <a:t>patients</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were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included</a:t>
            </a:r>
            <a:r>
              <a:rPr lang="tr-TR" sz="2400" dirty="0">
                <a:solidFill>
                  <a:srgbClr val="000000"/>
                </a:solidFill>
                <a:effectLst/>
                <a:latin typeface="Times New Roman" panose="02020603050405020304" pitchFamily="18" charset="0"/>
                <a:ea typeface="Times New Roman" panose="02020603050405020304" pitchFamily="18" charset="0"/>
              </a:rPr>
              <a:t> in </a:t>
            </a:r>
            <a:r>
              <a:rPr lang="tr-TR" sz="2400" dirty="0" err="1">
                <a:solidFill>
                  <a:srgbClr val="000000"/>
                </a:solidFill>
                <a:effectLst/>
                <a:latin typeface="Times New Roman" panose="02020603050405020304" pitchFamily="18" charset="0"/>
                <a:ea typeface="Times New Roman" panose="02020603050405020304" pitchFamily="18" charset="0"/>
              </a:rPr>
              <a:t>this</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study</a:t>
            </a:r>
            <a:r>
              <a:rPr lang="tr-TR" sz="2400" dirty="0">
                <a:solidFill>
                  <a:srgbClr val="000000"/>
                </a:solidFill>
                <a:effectLst/>
                <a:latin typeface="Times New Roman" panose="02020603050405020304" pitchFamily="18" charset="0"/>
                <a:ea typeface="Times New Roman" panose="02020603050405020304" pitchFamily="18" charset="0"/>
              </a:rPr>
              <a:t>; 11 </a:t>
            </a:r>
            <a:r>
              <a:rPr lang="tr-TR" sz="2400" dirty="0" err="1">
                <a:solidFill>
                  <a:srgbClr val="000000"/>
                </a:solidFill>
                <a:effectLst/>
                <a:latin typeface="Times New Roman" panose="02020603050405020304" pitchFamily="18" charset="0"/>
                <a:ea typeface="Times New Roman" panose="02020603050405020304" pitchFamily="18" charset="0"/>
              </a:rPr>
              <a:t>male</a:t>
            </a:r>
            <a:r>
              <a:rPr lang="tr-TR" sz="2400" dirty="0">
                <a:solidFill>
                  <a:srgbClr val="000000"/>
                </a:solidFill>
                <a:effectLst/>
                <a:latin typeface="Times New Roman" panose="02020603050405020304" pitchFamily="18" charset="0"/>
                <a:ea typeface="Times New Roman" panose="02020603050405020304" pitchFamily="18" charset="0"/>
              </a:rPr>
              <a:t> (%44), 14 </a:t>
            </a:r>
            <a:r>
              <a:rPr lang="tr-TR" sz="2400" dirty="0" err="1">
                <a:solidFill>
                  <a:srgbClr val="000000"/>
                </a:solidFill>
                <a:effectLst/>
                <a:latin typeface="Times New Roman" panose="02020603050405020304" pitchFamily="18" charset="0"/>
                <a:ea typeface="Times New Roman" panose="02020603050405020304" pitchFamily="18" charset="0"/>
              </a:rPr>
              <a:t>female</a:t>
            </a:r>
            <a:r>
              <a:rPr lang="tr-TR" sz="2400" dirty="0">
                <a:solidFill>
                  <a:srgbClr val="000000"/>
                </a:solidFill>
                <a:effectLst/>
                <a:latin typeface="Times New Roman" panose="02020603050405020304" pitchFamily="18" charset="0"/>
                <a:ea typeface="Times New Roman" panose="02020603050405020304" pitchFamily="18" charset="0"/>
              </a:rPr>
              <a:t> (%56), </a:t>
            </a:r>
            <a:r>
              <a:rPr lang="tr-TR" sz="2400" dirty="0" err="1">
                <a:solidFill>
                  <a:srgbClr val="000000"/>
                </a:solidFill>
                <a:effectLst/>
                <a:latin typeface="Times New Roman" panose="02020603050405020304" pitchFamily="18" charset="0"/>
                <a:ea typeface="Times New Roman" panose="02020603050405020304" pitchFamily="18" charset="0"/>
              </a:rPr>
              <a:t>and</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average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age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were</a:t>
            </a:r>
            <a:r>
              <a:rPr lang="tr-TR" sz="2400" dirty="0">
                <a:solidFill>
                  <a:srgbClr val="000000"/>
                </a:solidFill>
                <a:effectLst/>
                <a:latin typeface="Times New Roman" panose="02020603050405020304" pitchFamily="18" charset="0"/>
                <a:ea typeface="Times New Roman" panose="02020603050405020304" pitchFamily="18" charset="0"/>
              </a:rPr>
              <a:t> 42. 10 </a:t>
            </a:r>
            <a:r>
              <a:rPr lang="tr-TR" sz="2400" dirty="0" err="1">
                <a:solidFill>
                  <a:srgbClr val="000000"/>
                </a:solidFill>
                <a:effectLst/>
                <a:latin typeface="Times New Roman" panose="02020603050405020304" pitchFamily="18" charset="0"/>
                <a:ea typeface="Times New Roman" panose="02020603050405020304" pitchFamily="18" charset="0"/>
              </a:rPr>
              <a:t>patients</a:t>
            </a:r>
            <a:r>
              <a:rPr lang="tr-TR" sz="2400" dirty="0">
                <a:solidFill>
                  <a:srgbClr val="000000"/>
                </a:solidFill>
                <a:effectLst/>
                <a:latin typeface="Times New Roman" panose="02020603050405020304" pitchFamily="18" charset="0"/>
                <a:ea typeface="Times New Roman" panose="02020603050405020304" pitchFamily="18" charset="0"/>
              </a:rPr>
              <a:t> (%40) </a:t>
            </a:r>
            <a:r>
              <a:rPr lang="tr-TR" sz="2400" dirty="0" err="1">
                <a:solidFill>
                  <a:srgbClr val="000000"/>
                </a:solidFill>
                <a:effectLst/>
                <a:latin typeface="Times New Roman" panose="02020603050405020304" pitchFamily="18" charset="0"/>
                <a:ea typeface="Times New Roman" panose="02020603050405020304" pitchFamily="18" charset="0"/>
              </a:rPr>
              <a:t>were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scored</a:t>
            </a:r>
            <a:r>
              <a:rPr lang="tr-TR" sz="2400" dirty="0">
                <a:solidFill>
                  <a:srgbClr val="000000"/>
                </a:solidFill>
                <a:effectLst/>
                <a:latin typeface="Times New Roman" panose="02020603050405020304" pitchFamily="18" charset="0"/>
                <a:ea typeface="Times New Roman" panose="02020603050405020304" pitchFamily="18" charset="0"/>
              </a:rPr>
              <a:t> BASDAI</a:t>
            </a:r>
            <a:r>
              <a:rPr lang="tr-TR" sz="2400" dirty="0">
                <a:effectLst/>
                <a:latin typeface="Times New Roman" panose="02020603050405020304" pitchFamily="18" charset="0"/>
                <a:ea typeface="Times New Roman" panose="02020603050405020304" pitchFamily="18" charset="0"/>
              </a:rPr>
              <a:t> </a:t>
            </a:r>
            <a:r>
              <a:rPr lang="tr-TR" sz="2400" dirty="0">
                <a:solidFill>
                  <a:srgbClr val="000000"/>
                </a:solidFill>
                <a:effectLst/>
                <a:latin typeface="Times New Roman" panose="02020603050405020304" pitchFamily="18" charset="0"/>
                <a:ea typeface="Times New Roman" panose="02020603050405020304" pitchFamily="18" charset="0"/>
              </a:rPr>
              <a:t>≥4 (Group:1) </a:t>
            </a:r>
            <a:r>
              <a:rPr lang="tr-TR" sz="2400" dirty="0" err="1">
                <a:solidFill>
                  <a:srgbClr val="000000"/>
                </a:solidFill>
                <a:effectLst/>
                <a:latin typeface="Times New Roman" panose="02020603050405020304" pitchFamily="18" charset="0"/>
                <a:ea typeface="Times New Roman" panose="02020603050405020304" pitchFamily="18" charset="0"/>
              </a:rPr>
              <a:t>and</a:t>
            </a:r>
            <a:r>
              <a:rPr lang="tr-TR" sz="2400" dirty="0">
                <a:solidFill>
                  <a:srgbClr val="000000"/>
                </a:solidFill>
                <a:effectLst/>
                <a:latin typeface="Times New Roman" panose="02020603050405020304" pitchFamily="18" charset="0"/>
                <a:ea typeface="Times New Roman" panose="02020603050405020304" pitchFamily="18" charset="0"/>
              </a:rPr>
              <a:t> 15 (%60) BASDAI&lt;4(Group2). </a:t>
            </a:r>
            <a:r>
              <a:rPr lang="tr-TR" sz="2400" dirty="0" err="1">
                <a:solidFill>
                  <a:srgbClr val="000000"/>
                </a:solidFill>
                <a:effectLst/>
                <a:latin typeface="Times New Roman" panose="02020603050405020304" pitchFamily="18" charset="0"/>
                <a:ea typeface="Times New Roman" panose="02020603050405020304" pitchFamily="18" charset="0"/>
              </a:rPr>
              <a:t>The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mean</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value</a:t>
            </a:r>
            <a:r>
              <a:rPr lang="tr-TR" sz="2400" dirty="0">
                <a:solidFill>
                  <a:srgbClr val="000000"/>
                </a:solidFill>
                <a:effectLst/>
                <a:latin typeface="Times New Roman" panose="02020603050405020304" pitchFamily="18" charset="0"/>
                <a:ea typeface="Times New Roman" panose="02020603050405020304" pitchFamily="18" charset="0"/>
              </a:rPr>
              <a:t> of serum </a:t>
            </a:r>
            <a:r>
              <a:rPr lang="tr-TR" sz="2400" dirty="0" err="1">
                <a:solidFill>
                  <a:srgbClr val="000000"/>
                </a:solidFill>
                <a:effectLst/>
                <a:latin typeface="Times New Roman" panose="02020603050405020304" pitchFamily="18" charset="0"/>
                <a:ea typeface="Times New Roman" panose="02020603050405020304" pitchFamily="18" charset="0"/>
              </a:rPr>
              <a:t>immunoglobulin</a:t>
            </a:r>
            <a:r>
              <a:rPr lang="tr-TR" sz="2400" dirty="0">
                <a:solidFill>
                  <a:srgbClr val="000000"/>
                </a:solidFill>
                <a:effectLst/>
                <a:latin typeface="Times New Roman" panose="02020603050405020304" pitchFamily="18" charset="0"/>
                <a:ea typeface="Times New Roman" panose="02020603050405020304" pitchFamily="18" charset="0"/>
              </a:rPr>
              <a:t> e </a:t>
            </a:r>
            <a:r>
              <a:rPr lang="tr-TR" sz="2400" dirty="0" err="1">
                <a:solidFill>
                  <a:srgbClr val="000000"/>
                </a:solidFill>
                <a:effectLst/>
                <a:latin typeface="Times New Roman" panose="02020603050405020304" pitchFamily="18" charset="0"/>
                <a:ea typeface="Times New Roman" panose="02020603050405020304" pitchFamily="18" charset="0"/>
              </a:rPr>
              <a:t>level</a:t>
            </a:r>
            <a:r>
              <a:rPr lang="tr-TR" sz="2400" dirty="0">
                <a:solidFill>
                  <a:srgbClr val="000000"/>
                </a:solidFill>
                <a:effectLst/>
                <a:latin typeface="Times New Roman" panose="02020603050405020304" pitchFamily="18" charset="0"/>
                <a:ea typeface="Times New Roman" panose="02020603050405020304" pitchFamily="18" charset="0"/>
              </a:rPr>
              <a:t> of </a:t>
            </a:r>
            <a:r>
              <a:rPr lang="tr-TR" sz="2400" dirty="0" err="1">
                <a:solidFill>
                  <a:srgbClr val="000000"/>
                </a:solidFill>
                <a:effectLst/>
                <a:latin typeface="Times New Roman" panose="02020603050405020304" pitchFamily="18" charset="0"/>
                <a:ea typeface="Times New Roman" panose="02020603050405020304" pitchFamily="18" charset="0"/>
              </a:rPr>
              <a:t>group</a:t>
            </a:r>
            <a:r>
              <a:rPr lang="tr-TR" sz="2400" dirty="0">
                <a:solidFill>
                  <a:srgbClr val="000000"/>
                </a:solidFill>
                <a:effectLst/>
                <a:latin typeface="Times New Roman" panose="02020603050405020304" pitchFamily="18" charset="0"/>
                <a:ea typeface="Times New Roman" panose="02020603050405020304" pitchFamily="18" charset="0"/>
              </a:rPr>
              <a:t> 1 is 25,8(IU/ML) </a:t>
            </a:r>
            <a:r>
              <a:rPr lang="tr-TR" sz="2400" dirty="0" err="1">
                <a:solidFill>
                  <a:srgbClr val="000000"/>
                </a:solidFill>
                <a:effectLst/>
                <a:latin typeface="Times New Roman" panose="02020603050405020304" pitchFamily="18" charset="0"/>
                <a:ea typeface="Times New Roman" panose="02020603050405020304" pitchFamily="18" charset="0"/>
              </a:rPr>
              <a:t>and</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group</a:t>
            </a:r>
            <a:r>
              <a:rPr lang="tr-TR" sz="2400" dirty="0">
                <a:solidFill>
                  <a:srgbClr val="000000"/>
                </a:solidFill>
                <a:effectLst/>
                <a:latin typeface="Times New Roman" panose="02020603050405020304" pitchFamily="18" charset="0"/>
                <a:ea typeface="Times New Roman" panose="02020603050405020304" pitchFamily="18" charset="0"/>
              </a:rPr>
              <a:t> 2 is 22,6(IU/ML) (p=0,138). </a:t>
            </a:r>
            <a:r>
              <a:rPr lang="tr-TR" sz="2400" dirty="0" err="1">
                <a:solidFill>
                  <a:srgbClr val="000000"/>
                </a:solidFill>
                <a:effectLst/>
                <a:latin typeface="Times New Roman" panose="02020603050405020304" pitchFamily="18" charset="0"/>
                <a:ea typeface="Times New Roman" panose="02020603050405020304" pitchFamily="18" charset="0"/>
              </a:rPr>
              <a:t>The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mean</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value</a:t>
            </a:r>
            <a:r>
              <a:rPr lang="tr-TR" sz="2400" dirty="0">
                <a:solidFill>
                  <a:srgbClr val="000000"/>
                </a:solidFill>
                <a:effectLst/>
                <a:latin typeface="Times New Roman" panose="02020603050405020304" pitchFamily="18" charset="0"/>
                <a:ea typeface="Times New Roman" panose="02020603050405020304" pitchFamily="18" charset="0"/>
              </a:rPr>
              <a:t> of </a:t>
            </a:r>
            <a:r>
              <a:rPr lang="tr-TR" sz="2400" dirty="0" err="1">
                <a:solidFill>
                  <a:srgbClr val="000000"/>
                </a:solidFill>
                <a:effectLst/>
                <a:latin typeface="Times New Roman" panose="02020603050405020304" pitchFamily="18" charset="0"/>
                <a:ea typeface="Times New Roman" panose="02020603050405020304" pitchFamily="18" charset="0"/>
              </a:rPr>
              <a:t>eosinophil</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count</a:t>
            </a:r>
            <a:r>
              <a:rPr lang="tr-TR" sz="2400" dirty="0">
                <a:solidFill>
                  <a:srgbClr val="000000"/>
                </a:solidFill>
                <a:effectLst/>
                <a:latin typeface="Times New Roman" panose="02020603050405020304" pitchFamily="18" charset="0"/>
                <a:ea typeface="Times New Roman" panose="02020603050405020304" pitchFamily="18" charset="0"/>
              </a:rPr>
              <a:t> of </a:t>
            </a:r>
            <a:r>
              <a:rPr lang="tr-TR" sz="2400" dirty="0" err="1">
                <a:solidFill>
                  <a:srgbClr val="000000"/>
                </a:solidFill>
                <a:effectLst/>
                <a:latin typeface="Times New Roman" panose="02020603050405020304" pitchFamily="18" charset="0"/>
                <a:ea typeface="Times New Roman" panose="02020603050405020304" pitchFamily="18" charset="0"/>
              </a:rPr>
              <a:t>group</a:t>
            </a:r>
            <a:r>
              <a:rPr lang="tr-TR" sz="2400" dirty="0">
                <a:solidFill>
                  <a:srgbClr val="000000"/>
                </a:solidFill>
                <a:effectLst/>
                <a:latin typeface="Times New Roman" panose="02020603050405020304" pitchFamily="18" charset="0"/>
                <a:ea typeface="Times New Roman" panose="02020603050405020304" pitchFamily="18" charset="0"/>
              </a:rPr>
              <a:t> 1 is 0,175(10*3/UL) </a:t>
            </a:r>
            <a:r>
              <a:rPr lang="tr-TR" sz="2400" dirty="0" err="1">
                <a:solidFill>
                  <a:srgbClr val="000000"/>
                </a:solidFill>
                <a:effectLst/>
                <a:latin typeface="Times New Roman" panose="02020603050405020304" pitchFamily="18" charset="0"/>
                <a:ea typeface="Times New Roman" panose="02020603050405020304" pitchFamily="18" charset="0"/>
              </a:rPr>
              <a:t>and</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group</a:t>
            </a:r>
            <a:r>
              <a:rPr lang="tr-TR" sz="2400" dirty="0">
                <a:solidFill>
                  <a:srgbClr val="000000"/>
                </a:solidFill>
                <a:effectLst/>
                <a:latin typeface="Times New Roman" panose="02020603050405020304" pitchFamily="18" charset="0"/>
                <a:ea typeface="Times New Roman" panose="02020603050405020304" pitchFamily="18" charset="0"/>
              </a:rPr>
              <a:t> 2 is 0,115(10*3/UL) (p=0,127). </a:t>
            </a:r>
            <a:r>
              <a:rPr lang="tr-TR" sz="2400" dirty="0" err="1">
                <a:solidFill>
                  <a:srgbClr val="000000"/>
                </a:solidFill>
                <a:effectLst/>
                <a:latin typeface="Times New Roman" panose="02020603050405020304" pitchFamily="18" charset="0"/>
                <a:ea typeface="Times New Roman" panose="02020603050405020304" pitchFamily="18" charset="0"/>
              </a:rPr>
              <a:t>There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was</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no</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significant</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difference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between</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these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two</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groups</a:t>
            </a:r>
            <a:r>
              <a:rPr lang="tr-TR" sz="2400" dirty="0">
                <a:solidFill>
                  <a:srgbClr val="000000"/>
                </a:solidFill>
                <a:effectLst/>
                <a:latin typeface="Times New Roman" panose="02020603050405020304" pitchFamily="18" charset="0"/>
                <a:ea typeface="Times New Roman" panose="02020603050405020304" pitchFamily="18" charset="0"/>
              </a:rPr>
              <a:t> in </a:t>
            </a:r>
            <a:r>
              <a:rPr lang="tr-TR" sz="2400" dirty="0" err="1">
                <a:solidFill>
                  <a:srgbClr val="000000"/>
                </a:solidFill>
                <a:effectLst/>
                <a:latin typeface="Times New Roman" panose="02020603050405020304" pitchFamily="18" charset="0"/>
                <a:ea typeface="Times New Roman" panose="02020603050405020304" pitchFamily="18" charset="0"/>
              </a:rPr>
              <a:t>terms</a:t>
            </a:r>
            <a:r>
              <a:rPr lang="tr-TR" sz="2400" dirty="0">
                <a:solidFill>
                  <a:srgbClr val="000000"/>
                </a:solidFill>
                <a:effectLst/>
                <a:latin typeface="Times New Roman" panose="02020603050405020304" pitchFamily="18" charset="0"/>
                <a:ea typeface="Times New Roman" panose="02020603050405020304" pitchFamily="18" charset="0"/>
              </a:rPr>
              <a:t> of </a:t>
            </a:r>
            <a:r>
              <a:rPr lang="tr-TR" sz="2400" dirty="0" err="1">
                <a:solidFill>
                  <a:srgbClr val="000000"/>
                </a:solidFill>
                <a:effectLst/>
                <a:latin typeface="Times New Roman" panose="02020603050405020304" pitchFamily="18" charset="0"/>
                <a:ea typeface="Times New Roman" panose="02020603050405020304" pitchFamily="18" charset="0"/>
              </a:rPr>
              <a:t>IgE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and</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eosinophil</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count</a:t>
            </a:r>
            <a:r>
              <a:rPr lang="tr-TR" sz="2400" dirty="0">
                <a:solidFill>
                  <a:srgbClr val="000000"/>
                </a:solidFill>
                <a:effectLst/>
                <a:latin typeface="Times New Roman" panose="02020603050405020304" pitchFamily="18" charset="0"/>
                <a:ea typeface="Times New Roman" panose="02020603050405020304" pitchFamily="18" charset="0"/>
              </a:rPr>
              <a:t>.</a:t>
            </a:r>
            <a:endParaRPr lang="en-US" sz="2400" b="0" i="0" u="none" strike="noStrike" cap="none" dirty="0">
              <a:solidFill>
                <a:schemeClr val="dk1"/>
              </a:solidFill>
              <a:latin typeface="Arial"/>
              <a:ea typeface="Arial"/>
              <a:cs typeface="Arial"/>
              <a:sym typeface="Arial"/>
            </a:endParaRPr>
          </a:p>
        </p:txBody>
      </p:sp>
      <p:sp>
        <p:nvSpPr>
          <p:cNvPr id="85" name="Shape 85"/>
          <p:cNvSpPr/>
          <p:nvPr/>
        </p:nvSpPr>
        <p:spPr>
          <a:xfrm>
            <a:off x="679256" y="3646352"/>
            <a:ext cx="23346843" cy="480059"/>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40425" tIns="70200" rIns="140425" bIns="70200" anchor="ctr" anchorCtr="0">
            <a:noAutofit/>
          </a:bodyPr>
          <a:lstStyle/>
          <a:p>
            <a:pPr marL="0" marR="0" lvl="0" indent="0" algn="ctr" rtl="0">
              <a:spcBef>
                <a:spcPts val="0"/>
              </a:spcBef>
              <a:spcAft>
                <a:spcPts val="0"/>
              </a:spcAft>
              <a:buNone/>
            </a:pPr>
            <a:r>
              <a:rPr lang="en-US" sz="3900" b="1" i="0" u="none" strike="noStrike" cap="none" dirty="0">
                <a:solidFill>
                  <a:schemeClr val="tx1"/>
                </a:solidFill>
                <a:latin typeface="Arial Black"/>
                <a:ea typeface="Arial Black"/>
                <a:cs typeface="Arial Black"/>
                <a:sym typeface="Arial Black"/>
              </a:rPr>
              <a:t>Introduction</a:t>
            </a:r>
            <a:endParaRPr dirty="0">
              <a:solidFill>
                <a:schemeClr val="tx1"/>
              </a:solidFill>
            </a:endParaRPr>
          </a:p>
        </p:txBody>
      </p:sp>
      <p:sp>
        <p:nvSpPr>
          <p:cNvPr id="86" name="Shape 86"/>
          <p:cNvSpPr/>
          <p:nvPr/>
        </p:nvSpPr>
        <p:spPr>
          <a:xfrm>
            <a:off x="679257" y="24002673"/>
            <a:ext cx="23346843" cy="51270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40425" tIns="70200" rIns="140425" bIns="70200" anchor="ctr" anchorCtr="0">
            <a:noAutofit/>
          </a:bodyPr>
          <a:lstStyle/>
          <a:p>
            <a:pPr marL="0" marR="0" lvl="0" indent="0" algn="ctr" rtl="0">
              <a:spcBef>
                <a:spcPts val="0"/>
              </a:spcBef>
              <a:spcAft>
                <a:spcPts val="0"/>
              </a:spcAft>
              <a:buNone/>
            </a:pPr>
            <a:r>
              <a:rPr lang="en-US" sz="3900" b="1" i="0" u="none" strike="noStrike" cap="none" dirty="0">
                <a:solidFill>
                  <a:schemeClr val="tx1"/>
                </a:solidFill>
                <a:latin typeface="Arial Black"/>
                <a:ea typeface="Arial Black"/>
                <a:cs typeface="Arial Black"/>
                <a:sym typeface="Arial Black"/>
              </a:rPr>
              <a:t>Conclusion</a:t>
            </a:r>
            <a:endParaRPr sz="3900" b="1" i="0" u="none" strike="noStrike" cap="none" dirty="0">
              <a:solidFill>
                <a:schemeClr val="tx1"/>
              </a:solidFill>
              <a:latin typeface="Arial Black"/>
              <a:ea typeface="Arial Black"/>
              <a:cs typeface="Arial Black"/>
              <a:sym typeface="Arial Black"/>
            </a:endParaRPr>
          </a:p>
        </p:txBody>
      </p:sp>
      <p:sp>
        <p:nvSpPr>
          <p:cNvPr id="87" name="Shape 87"/>
          <p:cNvSpPr txBox="1"/>
          <p:nvPr/>
        </p:nvSpPr>
        <p:spPr>
          <a:xfrm>
            <a:off x="679257" y="4159240"/>
            <a:ext cx="23314499" cy="2075885"/>
          </a:xfrm>
          <a:prstGeom prst="rect">
            <a:avLst/>
          </a:prstGeom>
          <a:noFill/>
          <a:ln>
            <a:noFill/>
          </a:ln>
        </p:spPr>
        <p:txBody>
          <a:bodyPr spcFirstLastPara="1" wrap="square" lIns="140425" tIns="70200" rIns="140425" bIns="70200" anchor="t" anchorCtr="0">
            <a:noAutofit/>
          </a:bodyPr>
          <a:lstStyle/>
          <a:p>
            <a:pPr marL="0" marR="0" lvl="0" indent="0" algn="l" rtl="0">
              <a:lnSpc>
                <a:spcPct val="150000"/>
              </a:lnSpc>
              <a:spcBef>
                <a:spcPts val="0"/>
              </a:spcBef>
              <a:spcAft>
                <a:spcPts val="0"/>
              </a:spcAft>
              <a:buNone/>
            </a:pPr>
            <a:r>
              <a:rPr lang="tr-TR" sz="2400" dirty="0" err="1">
                <a:effectLst/>
                <a:latin typeface="Times New Roman" panose="02020603050405020304" pitchFamily="18" charset="0"/>
                <a:ea typeface="Times New Roman" panose="02020603050405020304" pitchFamily="18" charset="0"/>
              </a:rPr>
              <a:t>While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atopic</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disorders</a:t>
            </a:r>
            <a:r>
              <a:rPr lang="tr-TR" sz="2400" dirty="0">
                <a:effectLst/>
                <a:latin typeface="Times New Roman" panose="02020603050405020304" pitchFamily="18" charset="0"/>
                <a:ea typeface="Times New Roman" panose="02020603050405020304" pitchFamily="18" charset="0"/>
              </a:rPr>
              <a:t> are </a:t>
            </a:r>
            <a:r>
              <a:rPr lang="tr-TR" sz="2400" dirty="0" err="1">
                <a:effectLst/>
                <a:latin typeface="Times New Roman" panose="02020603050405020304" pitchFamily="18" charset="0"/>
                <a:ea typeface="Times New Roman" panose="02020603050405020304" pitchFamily="18" charset="0"/>
              </a:rPr>
              <a:t>associated</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with</a:t>
            </a:r>
            <a:r>
              <a:rPr lang="tr-TR" sz="2400" dirty="0">
                <a:effectLst/>
                <a:latin typeface="Times New Roman" panose="02020603050405020304" pitchFamily="18" charset="0"/>
                <a:ea typeface="Times New Roman" panose="02020603050405020304" pitchFamily="18" charset="0"/>
              </a:rPr>
              <a:t> a </a:t>
            </a:r>
            <a:r>
              <a:rPr lang="tr-TR" sz="2400" dirty="0" err="1">
                <a:effectLst/>
                <a:latin typeface="Times New Roman" panose="02020603050405020304" pitchFamily="18" charset="0"/>
                <a:ea typeface="Times New Roman" panose="02020603050405020304" pitchFamily="18" charset="0"/>
              </a:rPr>
              <a:t>predominant</a:t>
            </a:r>
            <a:r>
              <a:rPr lang="tr-TR" sz="2400" dirty="0">
                <a:effectLst/>
                <a:latin typeface="Times New Roman" panose="02020603050405020304" pitchFamily="18" charset="0"/>
                <a:ea typeface="Times New Roman" panose="02020603050405020304" pitchFamily="18" charset="0"/>
              </a:rPr>
              <a:t> Th2 </a:t>
            </a:r>
            <a:r>
              <a:rPr lang="tr-TR" sz="2400" dirty="0" err="1">
                <a:effectLst/>
                <a:latin typeface="Times New Roman" panose="02020603050405020304" pitchFamily="18" charset="0"/>
                <a:ea typeface="Times New Roman" panose="02020603050405020304" pitchFamily="18" charset="0"/>
              </a:rPr>
              <a:t>cytokine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pattern</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the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cytokine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pattern</a:t>
            </a:r>
            <a:r>
              <a:rPr lang="tr-TR" sz="2400" dirty="0">
                <a:effectLst/>
                <a:latin typeface="Times New Roman" panose="02020603050405020304" pitchFamily="18" charset="0"/>
                <a:ea typeface="Times New Roman" panose="02020603050405020304" pitchFamily="18" charset="0"/>
              </a:rPr>
              <a:t> of </a:t>
            </a:r>
            <a:r>
              <a:rPr lang="tr-TR" sz="2400" dirty="0" err="1">
                <a:effectLst/>
                <a:latin typeface="Times New Roman" panose="02020603050405020304" pitchFamily="18" charset="0"/>
                <a:ea typeface="Times New Roman" panose="02020603050405020304" pitchFamily="18" charset="0"/>
              </a:rPr>
              <a:t>ankylosing</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spondylitis</a:t>
            </a:r>
            <a:r>
              <a:rPr lang="tr-TR" sz="2400" dirty="0">
                <a:effectLst/>
                <a:latin typeface="Times New Roman" panose="02020603050405020304" pitchFamily="18" charset="0"/>
                <a:ea typeface="Times New Roman" panose="02020603050405020304" pitchFamily="18" charset="0"/>
              </a:rPr>
              <a:t> (AS) can be </a:t>
            </a:r>
            <a:r>
              <a:rPr lang="tr-TR" sz="2400" dirty="0" err="1">
                <a:effectLst/>
                <a:latin typeface="Times New Roman" panose="02020603050405020304" pitchFamily="18" charset="0"/>
                <a:ea typeface="Times New Roman" panose="02020603050405020304" pitchFamily="18" charset="0"/>
              </a:rPr>
              <a:t>described</a:t>
            </a:r>
            <a:r>
              <a:rPr lang="tr-TR" sz="2400" dirty="0">
                <a:effectLst/>
                <a:latin typeface="Times New Roman" panose="02020603050405020304" pitchFamily="18" charset="0"/>
                <a:ea typeface="Times New Roman" panose="02020603050405020304" pitchFamily="18" charset="0"/>
              </a:rPr>
              <a:t> as an ‘</a:t>
            </a:r>
            <a:r>
              <a:rPr lang="tr-TR" sz="2400" dirty="0" err="1">
                <a:effectLst/>
                <a:latin typeface="Times New Roman" panose="02020603050405020304" pitchFamily="18" charset="0"/>
                <a:ea typeface="Times New Roman" panose="02020603050405020304" pitchFamily="18" charset="0"/>
              </a:rPr>
              <a:t>impaired</a:t>
            </a:r>
            <a:r>
              <a:rPr lang="tr-TR" sz="2400" dirty="0">
                <a:effectLst/>
                <a:latin typeface="Times New Roman" panose="02020603050405020304" pitchFamily="18" charset="0"/>
                <a:ea typeface="Times New Roman" panose="02020603050405020304" pitchFamily="18" charset="0"/>
              </a:rPr>
              <a:t> Th1 </a:t>
            </a:r>
            <a:r>
              <a:rPr lang="tr-TR" sz="2400" dirty="0" err="1">
                <a:effectLst/>
                <a:latin typeface="Times New Roman" panose="02020603050405020304" pitchFamily="18" charset="0"/>
                <a:ea typeface="Times New Roman" panose="02020603050405020304" pitchFamily="18" charset="0"/>
              </a:rPr>
              <a:t>cytokine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pattern</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It</a:t>
            </a:r>
            <a:r>
              <a:rPr lang="tr-TR" sz="2400" dirty="0">
                <a:effectLst/>
                <a:latin typeface="Times New Roman" panose="02020603050405020304" pitchFamily="18" charset="0"/>
                <a:ea typeface="Times New Roman" panose="02020603050405020304" pitchFamily="18" charset="0"/>
              </a:rPr>
              <a:t> is </a:t>
            </a:r>
            <a:r>
              <a:rPr lang="tr-TR" sz="2400" dirty="0" err="1">
                <a:effectLst/>
                <a:latin typeface="Times New Roman" panose="02020603050405020304" pitchFamily="18" charset="0"/>
                <a:ea typeface="Times New Roman" panose="02020603050405020304" pitchFamily="18" charset="0"/>
              </a:rPr>
              <a:t>known</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that</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the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generation</a:t>
            </a:r>
            <a:r>
              <a:rPr lang="tr-TR" sz="2400" dirty="0">
                <a:effectLst/>
                <a:latin typeface="Times New Roman" panose="02020603050405020304" pitchFamily="18" charset="0"/>
                <a:ea typeface="Times New Roman" panose="02020603050405020304" pitchFamily="18" charset="0"/>
              </a:rPr>
              <a:t> of a Th2 </a:t>
            </a:r>
            <a:r>
              <a:rPr lang="tr-TR" sz="2400" dirty="0" err="1">
                <a:effectLst/>
                <a:latin typeface="Times New Roman" panose="02020603050405020304" pitchFamily="18" charset="0"/>
                <a:ea typeface="Times New Roman" panose="02020603050405020304" pitchFamily="18" charset="0"/>
              </a:rPr>
              <a:t>immune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response</a:t>
            </a:r>
            <a:r>
              <a:rPr lang="tr-TR" sz="2400" dirty="0">
                <a:effectLst/>
                <a:latin typeface="Times New Roman" panose="02020603050405020304" pitchFamily="18" charset="0"/>
                <a:ea typeface="Times New Roman" panose="02020603050405020304" pitchFamily="18" charset="0"/>
              </a:rPr>
              <a:t> is </a:t>
            </a:r>
            <a:r>
              <a:rPr lang="tr-TR" sz="2400" dirty="0" err="1">
                <a:effectLst/>
                <a:latin typeface="Times New Roman" panose="02020603050405020304" pitchFamily="18" charset="0"/>
                <a:ea typeface="Times New Roman" panose="02020603050405020304" pitchFamily="18" charset="0"/>
              </a:rPr>
              <a:t>inhibited</a:t>
            </a:r>
            <a:r>
              <a:rPr lang="tr-TR" sz="2400" dirty="0">
                <a:effectLst/>
                <a:latin typeface="Times New Roman" panose="02020603050405020304" pitchFamily="18" charset="0"/>
                <a:ea typeface="Times New Roman" panose="02020603050405020304" pitchFamily="18" charset="0"/>
              </a:rPr>
              <a:t> in </a:t>
            </a:r>
            <a:r>
              <a:rPr lang="tr-TR" sz="2400" dirty="0" err="1">
                <a:effectLst/>
                <a:latin typeface="Times New Roman" panose="02020603050405020304" pitchFamily="18" charset="0"/>
                <a:ea typeface="Times New Roman" panose="02020603050405020304" pitchFamily="18" charset="0"/>
              </a:rPr>
              <a:t>the</a:t>
            </a:r>
            <a:r>
              <a:rPr lang="tr-TR" sz="2400" dirty="0">
                <a:effectLst/>
                <a:latin typeface="Times New Roman" panose="02020603050405020304" pitchFamily="18" charset="0"/>
                <a:ea typeface="Times New Roman" panose="02020603050405020304" pitchFamily="18" charset="0"/>
              </a:rPr>
              <a:t> presence of Th1 </a:t>
            </a:r>
            <a:r>
              <a:rPr lang="tr-TR" sz="2400" dirty="0" err="1">
                <a:effectLst/>
                <a:latin typeface="Times New Roman" panose="02020603050405020304" pitchFamily="18" charset="0"/>
                <a:ea typeface="Times New Roman" panose="02020603050405020304" pitchFamily="18" charset="0"/>
              </a:rPr>
              <a:t>cytokines</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However</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previous</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researches</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showed</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that</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patients</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with</a:t>
            </a:r>
            <a:r>
              <a:rPr lang="tr-TR" sz="2400" dirty="0">
                <a:effectLst/>
                <a:latin typeface="Times New Roman" panose="02020603050405020304" pitchFamily="18" charset="0"/>
                <a:ea typeface="Times New Roman" panose="02020603050405020304" pitchFamily="18" charset="0"/>
              </a:rPr>
              <a:t> AS are </a:t>
            </a:r>
            <a:r>
              <a:rPr lang="tr-TR" sz="2400" dirty="0" err="1">
                <a:effectLst/>
                <a:latin typeface="Times New Roman" panose="02020603050405020304" pitchFamily="18" charset="0"/>
                <a:ea typeface="Times New Roman" panose="02020603050405020304" pitchFamily="18" charset="0"/>
              </a:rPr>
              <a:t>more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inclined</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to</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developing</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atopy</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This</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study</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aims</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to</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find</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if</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there</a:t>
            </a:r>
            <a:r>
              <a:rPr lang="tr-TR" sz="2400" dirty="0">
                <a:effectLst/>
                <a:latin typeface="Times New Roman" panose="02020603050405020304" pitchFamily="18" charset="0"/>
                <a:ea typeface="Times New Roman" panose="02020603050405020304" pitchFamily="18" charset="0"/>
              </a:rPr>
              <a:t> is an </a:t>
            </a:r>
            <a:r>
              <a:rPr lang="tr-TR" sz="2400" dirty="0" err="1">
                <a:effectLst/>
                <a:latin typeface="Times New Roman" panose="02020603050405020304" pitchFamily="18" charset="0"/>
                <a:ea typeface="Times New Roman" panose="02020603050405020304" pitchFamily="18" charset="0"/>
              </a:rPr>
              <a:t>association</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between</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allergy</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and</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disease</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activity</a:t>
            </a:r>
            <a:r>
              <a:rPr lang="tr-TR" sz="2400" dirty="0">
                <a:effectLst/>
                <a:latin typeface="Times New Roman" panose="02020603050405020304" pitchFamily="18" charset="0"/>
                <a:ea typeface="Times New Roman" panose="02020603050405020304" pitchFamily="18" charset="0"/>
              </a:rPr>
              <a:t> in </a:t>
            </a:r>
            <a:r>
              <a:rPr lang="tr-TR" sz="2400" dirty="0" err="1">
                <a:effectLst/>
                <a:latin typeface="Times New Roman" panose="02020603050405020304" pitchFamily="18" charset="0"/>
                <a:ea typeface="Times New Roman" panose="02020603050405020304" pitchFamily="18" charset="0"/>
              </a:rPr>
              <a:t>patients</a:t>
            </a:r>
            <a:r>
              <a:rPr lang="tr-TR" sz="2400" dirty="0">
                <a:effectLst/>
                <a:latin typeface="Times New Roman" panose="02020603050405020304" pitchFamily="18" charset="0"/>
                <a:ea typeface="Times New Roman" panose="02020603050405020304" pitchFamily="18" charset="0"/>
              </a:rPr>
              <a:t> </a:t>
            </a:r>
            <a:r>
              <a:rPr lang="tr-TR" sz="2400" dirty="0" err="1">
                <a:effectLst/>
                <a:latin typeface="Times New Roman" panose="02020603050405020304" pitchFamily="18" charset="0"/>
                <a:ea typeface="Times New Roman" panose="02020603050405020304" pitchFamily="18" charset="0"/>
              </a:rPr>
              <a:t>with</a:t>
            </a:r>
            <a:r>
              <a:rPr lang="tr-TR" sz="2400" dirty="0">
                <a:effectLst/>
                <a:latin typeface="Times New Roman" panose="02020603050405020304" pitchFamily="18" charset="0"/>
                <a:ea typeface="Times New Roman" panose="02020603050405020304" pitchFamily="18" charset="0"/>
              </a:rPr>
              <a:t> AS.</a:t>
            </a:r>
            <a:endParaRPr sz="2400" b="0" i="0" u="none" strike="noStrike" cap="none" dirty="0">
              <a:solidFill>
                <a:schemeClr val="dk1"/>
              </a:solidFill>
              <a:latin typeface="Arial"/>
              <a:ea typeface="Arial"/>
              <a:cs typeface="Arial"/>
              <a:sym typeface="Arial"/>
            </a:endParaRPr>
          </a:p>
        </p:txBody>
      </p:sp>
      <p:sp>
        <p:nvSpPr>
          <p:cNvPr id="88" name="Shape 88"/>
          <p:cNvSpPr/>
          <p:nvPr/>
        </p:nvSpPr>
        <p:spPr>
          <a:xfrm>
            <a:off x="1186013" y="864321"/>
            <a:ext cx="23561803" cy="694335"/>
          </a:xfrm>
          <a:prstGeom prst="rect">
            <a:avLst/>
          </a:prstGeom>
          <a:noFill/>
          <a:ln>
            <a:noFill/>
          </a:ln>
        </p:spPr>
        <p:txBody>
          <a:bodyPr spcFirstLastPara="1" wrap="square" lIns="78000" tIns="39000" rIns="78000" bIns="39000" anchor="ctr" anchorCtr="0">
            <a:noAutofit/>
          </a:bodyPr>
          <a:lstStyle/>
          <a:p>
            <a:pPr marL="0" marR="0" lvl="0" indent="0" algn="ctr" rtl="0">
              <a:spcBef>
                <a:spcPts val="0"/>
              </a:spcBef>
              <a:spcAft>
                <a:spcPts val="0"/>
              </a:spcAft>
              <a:buNone/>
            </a:pPr>
            <a:r>
              <a:rPr lang="en-US" sz="4800" b="1" i="0" u="none" strike="noStrike" cap="none" dirty="0">
                <a:solidFill>
                  <a:schemeClr val="dk1"/>
                </a:solidFill>
                <a:latin typeface="Times New Roman" panose="02020603050405020304" pitchFamily="18" charset="0"/>
                <a:cs typeface="Times New Roman" panose="02020603050405020304" pitchFamily="18" charset="0"/>
                <a:sym typeface="Arial"/>
              </a:rPr>
              <a:t>Evaluation of Allergy in Ankylosing Spondylitis</a:t>
            </a:r>
            <a:endParaRPr lang="en-US" sz="48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89" name="Shape 89"/>
          <p:cNvSpPr/>
          <p:nvPr/>
        </p:nvSpPr>
        <p:spPr>
          <a:xfrm>
            <a:off x="4006158" y="1833089"/>
            <a:ext cx="17881758" cy="1406746"/>
          </a:xfrm>
          <a:prstGeom prst="rect">
            <a:avLst/>
          </a:prstGeom>
          <a:noFill/>
          <a:ln>
            <a:noFill/>
          </a:ln>
        </p:spPr>
        <p:txBody>
          <a:bodyPr spcFirstLastPara="1" wrap="square" lIns="78000" tIns="39000" rIns="78000" bIns="39000" anchor="ctr" anchorCtr="0">
            <a:noAutofit/>
          </a:bodyPr>
          <a:lstStyle/>
          <a:p>
            <a:pPr marL="0" marR="0" lvl="0" indent="0" algn="ctr" rtl="0">
              <a:spcBef>
                <a:spcPts val="0"/>
              </a:spcBef>
              <a:spcAft>
                <a:spcPts val="0"/>
              </a:spcAft>
              <a:buClr>
                <a:schemeClr val="dk1"/>
              </a:buClr>
              <a:buSzPts val="2400"/>
              <a:buFont typeface="Arial"/>
              <a:buNone/>
            </a:pPr>
            <a:r>
              <a:rPr lang="tr-TR" sz="3600" b="1" i="0" strike="noStrike" cap="none" dirty="0">
                <a:solidFill>
                  <a:schemeClr val="dk1"/>
                </a:solidFill>
                <a:latin typeface="Times New Roman" panose="02020603050405020304" pitchFamily="18" charset="0"/>
                <a:cs typeface="Times New Roman" panose="02020603050405020304" pitchFamily="18" charset="0"/>
                <a:sym typeface="Arial"/>
              </a:rPr>
              <a:t>Ahmetcan Gültekin</a:t>
            </a:r>
            <a:r>
              <a:rPr lang="tr-TR" sz="3600" b="1" i="0" strike="noStrike" cap="none" baseline="30000" dirty="0">
                <a:solidFill>
                  <a:schemeClr val="dk1"/>
                </a:solidFill>
                <a:latin typeface="Times New Roman" panose="02020603050405020304" pitchFamily="18" charset="0"/>
                <a:cs typeface="Times New Roman" panose="02020603050405020304" pitchFamily="18" charset="0"/>
                <a:sym typeface="Arial"/>
              </a:rPr>
              <a:t>1</a:t>
            </a:r>
            <a:r>
              <a:rPr lang="en-US" sz="3600" b="1"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tr-TR" sz="3600" b="1" i="0" u="none" strike="noStrike" cap="none" dirty="0">
                <a:solidFill>
                  <a:schemeClr val="dk1"/>
                </a:solidFill>
                <a:latin typeface="Times New Roman" panose="02020603050405020304" pitchFamily="18" charset="0"/>
                <a:cs typeface="Times New Roman" panose="02020603050405020304" pitchFamily="18" charset="0"/>
                <a:sym typeface="Arial"/>
              </a:rPr>
              <a:t>Teoman Aydın</a:t>
            </a:r>
            <a:r>
              <a:rPr lang="en-US" sz="3600" b="1" i="0" u="none" strike="noStrike" cap="none" baseline="30000" dirty="0">
                <a:solidFill>
                  <a:schemeClr val="dk1"/>
                </a:solidFill>
                <a:latin typeface="Times New Roman" panose="02020603050405020304" pitchFamily="18" charset="0"/>
                <a:cs typeface="Times New Roman" panose="02020603050405020304" pitchFamily="18" charset="0"/>
                <a:sym typeface="Arial"/>
              </a:rPr>
              <a:t>2</a:t>
            </a:r>
            <a:r>
              <a:rPr lang="en-US" sz="2400" b="1" i="0" u="none" strike="noStrike" cap="none" dirty="0">
                <a:solidFill>
                  <a:schemeClr val="dk1"/>
                </a:solidFill>
                <a:latin typeface="Times New Roman" panose="02020603050405020304" pitchFamily="18" charset="0"/>
                <a:cs typeface="Times New Roman" panose="02020603050405020304" pitchFamily="18" charset="0"/>
                <a:sym typeface="Arial"/>
              </a:rPr>
              <a:t>, </a:t>
            </a:r>
            <a:endParaRPr lang="tr-TR" sz="2400" b="1" i="0"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0" marR="0" lvl="0" indent="0" algn="ctr" rtl="0">
              <a:spcBef>
                <a:spcPts val="0"/>
              </a:spcBef>
              <a:spcAft>
                <a:spcPts val="0"/>
              </a:spcAft>
              <a:buClr>
                <a:schemeClr val="dk1"/>
              </a:buClr>
              <a:buSzPts val="2400"/>
              <a:buFont typeface="Arial"/>
              <a:buNone/>
            </a:pPr>
            <a:r>
              <a:rPr lang="en-US" sz="2400" b="1" i="0" u="none" strike="noStrike" cap="none" baseline="30000" dirty="0">
                <a:solidFill>
                  <a:schemeClr val="dk1"/>
                </a:solidFill>
                <a:latin typeface="Times New Roman" panose="02020603050405020304" pitchFamily="18" charset="0"/>
                <a:cs typeface="Times New Roman" panose="02020603050405020304" pitchFamily="18" charset="0"/>
                <a:sym typeface="Arial"/>
              </a:rPr>
              <a:t>1</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Bezmialem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Vakif</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University, School of Medicine, Istanbul, Turkey</a:t>
            </a:r>
            <a:endParaRPr sz="24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Clr>
                <a:schemeClr val="dk1"/>
              </a:buClr>
              <a:buSzPts val="1600"/>
              <a:buFont typeface="Arial"/>
              <a:buNone/>
            </a:pPr>
            <a:r>
              <a:rPr lang="en-US" sz="2400" b="0" i="0" u="none" strike="noStrike" cap="none" baseline="30000" dirty="0">
                <a:solidFill>
                  <a:schemeClr val="dk1"/>
                </a:solidFill>
                <a:latin typeface="Times New Roman" panose="02020603050405020304" pitchFamily="18" charset="0"/>
                <a:cs typeface="Times New Roman" panose="02020603050405020304" pitchFamily="18" charset="0"/>
                <a:sym typeface="Arial"/>
              </a:rPr>
              <a:t>2</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Bezmialem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Vakif</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University, School of Medicine, Department of </a:t>
            </a:r>
            <a:r>
              <a:rPr lang="tr-T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Physical</a:t>
            </a:r>
            <a:r>
              <a:rPr lang="tr-T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Therapy</a:t>
            </a:r>
            <a:r>
              <a:rPr lang="tr-T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tr-T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Rehabilitation</a:t>
            </a:r>
            <a:r>
              <a:rPr lang="tr-T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Istanbul, Turkey  </a:t>
            </a:r>
            <a:endParaRPr sz="2400" dirty="0">
              <a:latin typeface="Times New Roman" panose="02020603050405020304" pitchFamily="18" charset="0"/>
              <a:cs typeface="Times New Roman" panose="02020603050405020304" pitchFamily="18" charset="0"/>
            </a:endParaRPr>
          </a:p>
        </p:txBody>
      </p:sp>
      <p:sp>
        <p:nvSpPr>
          <p:cNvPr id="90" name="Shape 90"/>
          <p:cNvSpPr txBox="1"/>
          <p:nvPr/>
        </p:nvSpPr>
        <p:spPr>
          <a:xfrm>
            <a:off x="928151" y="24677597"/>
            <a:ext cx="23346843" cy="1708114"/>
          </a:xfrm>
          <a:prstGeom prst="rect">
            <a:avLst/>
          </a:prstGeom>
          <a:noFill/>
          <a:ln>
            <a:noFill/>
          </a:ln>
        </p:spPr>
        <p:txBody>
          <a:bodyPr spcFirstLastPara="1" wrap="square" lIns="78000" tIns="39000" rIns="78000" bIns="39000" anchor="t" anchorCtr="0">
            <a:noAutofit/>
          </a:bodyPr>
          <a:lstStyle/>
          <a:p>
            <a:pPr marL="0" marR="0" lvl="0" indent="457200" algn="just" rtl="0">
              <a:lnSpc>
                <a:spcPct val="150000"/>
              </a:lnSpc>
              <a:spcBef>
                <a:spcPts val="0"/>
              </a:spcBef>
              <a:spcAft>
                <a:spcPts val="0"/>
              </a:spcAft>
              <a:buNone/>
            </a:pPr>
            <a:r>
              <a:rPr lang="tr-TR" sz="2400" dirty="0" err="1">
                <a:solidFill>
                  <a:srgbClr val="000000"/>
                </a:solidFill>
                <a:effectLst/>
                <a:latin typeface="Times New Roman" panose="02020603050405020304" pitchFamily="18" charset="0"/>
                <a:ea typeface="Times New Roman" panose="02020603050405020304" pitchFamily="18" charset="0"/>
              </a:rPr>
              <a:t>Eosinophil</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count</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and</a:t>
            </a:r>
            <a:r>
              <a:rPr lang="tr-TR" sz="2400" dirty="0">
                <a:solidFill>
                  <a:srgbClr val="000000"/>
                </a:solidFill>
                <a:effectLst/>
                <a:latin typeface="Times New Roman" panose="02020603050405020304" pitchFamily="18" charset="0"/>
                <a:ea typeface="Times New Roman" panose="02020603050405020304" pitchFamily="18" charset="0"/>
              </a:rPr>
              <a:t> serum </a:t>
            </a:r>
            <a:r>
              <a:rPr lang="tr-TR" sz="2400" dirty="0" err="1">
                <a:solidFill>
                  <a:srgbClr val="000000"/>
                </a:solidFill>
                <a:effectLst/>
                <a:latin typeface="Times New Roman" panose="02020603050405020304" pitchFamily="18" charset="0"/>
                <a:ea typeface="Times New Roman" panose="02020603050405020304" pitchFamily="18" charset="0"/>
              </a:rPr>
              <a:t>IgE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values</a:t>
            </a:r>
            <a:r>
              <a:rPr lang="tr-TR" sz="2400" dirty="0">
                <a:solidFill>
                  <a:srgbClr val="000000"/>
                </a:solidFill>
                <a:effectLst/>
                <a:latin typeface="Times New Roman" panose="02020603050405020304" pitchFamily="18" charset="0"/>
                <a:ea typeface="Times New Roman" panose="02020603050405020304" pitchFamily="18" charset="0"/>
              </a:rPr>
              <a:t> of AS </a:t>
            </a:r>
            <a:r>
              <a:rPr lang="tr-TR" sz="2400" dirty="0" err="1">
                <a:solidFill>
                  <a:srgbClr val="000000"/>
                </a:solidFill>
                <a:effectLst/>
                <a:latin typeface="Times New Roman" panose="02020603050405020304" pitchFamily="18" charset="0"/>
                <a:ea typeface="Times New Roman" panose="02020603050405020304" pitchFamily="18" charset="0"/>
              </a:rPr>
              <a:t>patients</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with</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high</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disease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activity</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were</a:t>
            </a:r>
            <a:r>
              <a:rPr lang="tr-TR" sz="2400" dirty="0">
                <a:solidFill>
                  <a:srgbClr val="000000"/>
                </a:solidFill>
                <a:effectLst/>
                <a:latin typeface="Times New Roman" panose="02020603050405020304" pitchFamily="18" charset="0"/>
                <a:ea typeface="Times New Roman" panose="02020603050405020304" pitchFamily="18" charset="0"/>
              </a:rPr>
              <a:t> not </a:t>
            </a:r>
            <a:r>
              <a:rPr lang="tr-TR" sz="2400" dirty="0" err="1">
                <a:solidFill>
                  <a:srgbClr val="000000"/>
                </a:solidFill>
                <a:effectLst/>
                <a:latin typeface="Times New Roman" panose="02020603050405020304" pitchFamily="18" charset="0"/>
                <a:ea typeface="Times New Roman" panose="02020603050405020304" pitchFamily="18" charset="0"/>
              </a:rPr>
              <a:t>significantly</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different</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from</a:t>
            </a:r>
            <a:r>
              <a:rPr lang="tr-TR" sz="2400" dirty="0">
                <a:solidFill>
                  <a:srgbClr val="000000"/>
                </a:solidFill>
                <a:effectLst/>
                <a:latin typeface="Times New Roman" panose="02020603050405020304" pitchFamily="18" charset="0"/>
                <a:ea typeface="Times New Roman" panose="02020603050405020304" pitchFamily="18" charset="0"/>
              </a:rPr>
              <a:t> AS </a:t>
            </a:r>
            <a:r>
              <a:rPr lang="tr-TR" sz="2400" dirty="0" err="1">
                <a:solidFill>
                  <a:srgbClr val="000000"/>
                </a:solidFill>
                <a:effectLst/>
                <a:latin typeface="Times New Roman" panose="02020603050405020304" pitchFamily="18" charset="0"/>
                <a:ea typeface="Times New Roman" panose="02020603050405020304" pitchFamily="18" charset="0"/>
              </a:rPr>
              <a:t>patients</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with</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low</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disease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activity</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This</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result</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suggests</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that</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allergy</a:t>
            </a:r>
            <a:r>
              <a:rPr lang="tr-TR" sz="2400" dirty="0">
                <a:solidFill>
                  <a:srgbClr val="000000"/>
                </a:solidFill>
                <a:effectLst/>
                <a:latin typeface="Times New Roman" panose="02020603050405020304" pitchFamily="18" charset="0"/>
                <a:ea typeface="Times New Roman" panose="02020603050405020304" pitchFamily="18" charset="0"/>
              </a:rPr>
              <a:t> is not a risk </a:t>
            </a:r>
            <a:r>
              <a:rPr lang="tr-TR" sz="2400" dirty="0" err="1">
                <a:solidFill>
                  <a:srgbClr val="000000"/>
                </a:solidFill>
                <a:effectLst/>
                <a:latin typeface="Times New Roman" panose="02020603050405020304" pitchFamily="18" charset="0"/>
                <a:ea typeface="Times New Roman" panose="02020603050405020304" pitchFamily="18" charset="0"/>
              </a:rPr>
              <a:t>factor</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for</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disease</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activity</a:t>
            </a:r>
            <a:r>
              <a:rPr lang="tr-TR" sz="2400" dirty="0">
                <a:solidFill>
                  <a:srgbClr val="000000"/>
                </a:solidFill>
                <a:effectLst/>
                <a:latin typeface="Times New Roman" panose="02020603050405020304" pitchFamily="18" charset="0"/>
                <a:ea typeface="Times New Roman" panose="02020603050405020304" pitchFamily="18" charset="0"/>
              </a:rPr>
              <a:t> of </a:t>
            </a:r>
            <a:r>
              <a:rPr lang="tr-TR" sz="2400" dirty="0" err="1">
                <a:solidFill>
                  <a:srgbClr val="000000"/>
                </a:solidFill>
                <a:effectLst/>
                <a:latin typeface="Times New Roman" panose="02020603050405020304" pitchFamily="18" charset="0"/>
                <a:ea typeface="Times New Roman" panose="02020603050405020304" pitchFamily="18" charset="0"/>
              </a:rPr>
              <a:t>ankylosing</a:t>
            </a:r>
            <a:r>
              <a:rPr lang="tr-TR" sz="2400" dirty="0">
                <a:solidFill>
                  <a:srgbClr val="000000"/>
                </a:solidFill>
                <a:effectLst/>
                <a:latin typeface="Times New Roman" panose="02020603050405020304" pitchFamily="18" charset="0"/>
                <a:ea typeface="Times New Roman" panose="02020603050405020304" pitchFamily="18" charset="0"/>
              </a:rPr>
              <a:t> </a:t>
            </a:r>
            <a:r>
              <a:rPr lang="tr-TR" sz="2400" dirty="0" err="1">
                <a:solidFill>
                  <a:srgbClr val="000000"/>
                </a:solidFill>
                <a:effectLst/>
                <a:latin typeface="Times New Roman" panose="02020603050405020304" pitchFamily="18" charset="0"/>
                <a:ea typeface="Times New Roman" panose="02020603050405020304" pitchFamily="18" charset="0"/>
              </a:rPr>
              <a:t>spondylitis</a:t>
            </a:r>
            <a:r>
              <a:rPr lang="tr-TR" sz="2400" dirty="0">
                <a:solidFill>
                  <a:srgbClr val="000000"/>
                </a:solidFill>
                <a:effectLst/>
                <a:latin typeface="Times New Roman" panose="02020603050405020304" pitchFamily="18" charset="0"/>
                <a:ea typeface="Times New Roman" panose="02020603050405020304" pitchFamily="18" charset="0"/>
              </a:rPr>
              <a:t>.</a:t>
            </a:r>
            <a:endParaRPr sz="2400" b="0" i="0" u="none" strike="noStrike" cap="none" dirty="0">
              <a:solidFill>
                <a:schemeClr val="dk1"/>
              </a:solidFill>
              <a:latin typeface="Times New Roman"/>
              <a:ea typeface="Times New Roman"/>
              <a:cs typeface="Times New Roman"/>
              <a:sym typeface="Times New Roman"/>
            </a:endParaRPr>
          </a:p>
        </p:txBody>
      </p:sp>
      <p:sp>
        <p:nvSpPr>
          <p:cNvPr id="91" name="Shape 91"/>
          <p:cNvSpPr/>
          <p:nvPr/>
        </p:nvSpPr>
        <p:spPr>
          <a:xfrm>
            <a:off x="679255" y="28841366"/>
            <a:ext cx="23346843" cy="51270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40425" tIns="70200" rIns="140425" bIns="70200" anchor="ctr" anchorCtr="0">
            <a:noAutofit/>
          </a:bodyPr>
          <a:lstStyle/>
          <a:p>
            <a:pPr marL="0" marR="0" lvl="0" indent="0" algn="ctr" rtl="0">
              <a:spcBef>
                <a:spcPts val="0"/>
              </a:spcBef>
              <a:spcAft>
                <a:spcPts val="0"/>
              </a:spcAft>
              <a:buNone/>
            </a:pPr>
            <a:r>
              <a:rPr lang="en-US" sz="3200" b="1" i="0" u="none" strike="noStrike" cap="none" dirty="0">
                <a:solidFill>
                  <a:schemeClr val="tx1"/>
                </a:solidFill>
                <a:latin typeface="Times New Roman" panose="02020603050405020304" pitchFamily="18" charset="0"/>
                <a:ea typeface="Arial Black"/>
                <a:cs typeface="Times New Roman" panose="02020603050405020304" pitchFamily="18" charset="0"/>
                <a:sym typeface="Arial Black"/>
              </a:rPr>
              <a:t>References</a:t>
            </a:r>
            <a:endParaRPr sz="3200" b="1" dirty="0">
              <a:solidFill>
                <a:schemeClr val="tx1"/>
              </a:solidFill>
              <a:latin typeface="Times New Roman" panose="02020603050405020304" pitchFamily="18" charset="0"/>
              <a:cs typeface="Times New Roman" panose="02020603050405020304" pitchFamily="18" charset="0"/>
            </a:endParaRPr>
          </a:p>
        </p:txBody>
      </p:sp>
      <p:sp>
        <p:nvSpPr>
          <p:cNvPr id="92" name="Shape 92"/>
          <p:cNvSpPr/>
          <p:nvPr/>
        </p:nvSpPr>
        <p:spPr>
          <a:xfrm>
            <a:off x="646912" y="29553418"/>
            <a:ext cx="23346843" cy="1986311"/>
          </a:xfrm>
          <a:prstGeom prst="rect">
            <a:avLst/>
          </a:prstGeom>
          <a:noFill/>
          <a:ln>
            <a:noFill/>
          </a:ln>
        </p:spPr>
        <p:txBody>
          <a:bodyPr spcFirstLastPara="1" wrap="square" lIns="78000" tIns="39000" rIns="78000" bIns="39000" anchor="ctr" anchorCtr="0">
            <a:noAutofit/>
          </a:bodyPr>
          <a:lstStyle/>
          <a:p>
            <a:pPr marL="342900" marR="0" lvl="0" indent="-342900" algn="just" rtl="0">
              <a:spcBef>
                <a:spcPts val="0"/>
              </a:spcBef>
              <a:spcAft>
                <a:spcPts val="0"/>
              </a:spcAft>
              <a:buAutoNum type="arabicPeriod"/>
            </a:pPr>
            <a:r>
              <a:rPr lang="en-US" sz="1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Wei-Pin C, Chun-Nan K, Li-Na K. Increase risk of allergic diseases in patients with ankylosing spondylitis. Medicine (Baltimore). 2016 Nov; 95(45)</a:t>
            </a:r>
            <a:endParaRPr lang="tr-TR" sz="1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342900" indent="-342900" algn="just">
              <a:buFont typeface="Arial"/>
              <a:buAutoNum type="arabicPeriod"/>
            </a:pP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Niu</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Wei</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Huang</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Z,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Zhang</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Yang</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Wang</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Association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between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food</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allergy</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ankylosing</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spondylitis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observational</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study</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Medicine</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(Baltimore). 2019 Feb;98(6)</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a:buAutoNum type="arabicPeriod"/>
            </a:pP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Rudwaleit</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Andermann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Alten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Sörensen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Listing</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Zink</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Sieper</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Braun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Atopic</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disorders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ankylosing</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spondylitis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rheumatoid</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arthritis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Rheum</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2002 Nov;61(11)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a:buAutoNum type="arabicPeriod"/>
            </a:pP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Turgan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Ural A,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Isık</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Arslan S. A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preliminary</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prevalence</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clinical</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features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allergic</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rhinitis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ankylosing</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spondylitis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patients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Updates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2015 May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a:buAutoNum type="arabicPeriod"/>
            </a:pP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Hunder</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GG,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Gleich</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GJ.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Immunoglobulin</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IgE</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serum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synovial</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fluid</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rheumatoid</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arthritis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Arthritis</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Rheum</a:t>
            </a:r>
            <a:r>
              <a:rPr lang="tr-T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1974 Nov-Dec;17(6):955-63.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0">
              <a:spcBef>
                <a:spcPts val="0"/>
              </a:spcBef>
              <a:spcAft>
                <a:spcPts val="0"/>
              </a:spcAft>
              <a:buAutoNum type="arabicPeriod"/>
            </a:pPr>
            <a:endParaRPr lang="en-US" sz="1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93" name="Shape 93" descr="data:image/jpeg;base64,/9j/4AAQSkZJRgABAQAAAQABAAD/2wCEAAkGBxQSEhQUExQWFhIXFx8ZFxgYGSEgHBwfICcaIiAgJh0cHSgiHBwxIB0cITEiJSkrLi4uHB8zODMsNygtLiwBCgoKDg0OGxAQGjQkHyQyNy8vNzcyLSs3Mi01NTEyNDQ3LDQ3LCw0LC41LDQ3Ny8sLCwsLDE4LCwsLCwsLCw0LP/AABEIAEwAoAMBIgACEQEDEQH/xAAbAAABBQEBAAAAAAAAAAAAAAAFAAIDBAYBB//EADwQAAIBAgQCBggFAgYDAAAAAAECAwARBBIhMQUTIkFRYXGBBgcUMlKRsdEVI0JywdLwJDNiobLhFnPC/8QAGQEBAQEBAQEAAAAAAAAAAAAAAAECAwUE/8QAKhEAAgECAwYGAwAAAAAAAAAAAAECESEDEjETIlFhcbEEMkFCwfCBkdH/2gAMAwEAAhEDEQA/APcaVKlQCpUqVAKhs/EmDlMgBGxdsoYdo0N/rRKg/GcTmBQKxKkEm2mxIt2nwoCT2uQ/qjUdyO39NU5UlJJ9qNtTbJl0H99tV+MYuYZjGxAEYO50OVj1AjqFF+LbL+1vpQA84KQ7u58Vb+quewHfKhPfCT9TXfSsEmMAgdCQ6i40yd41q/wIEI4JBtI22g+VzQA/2A75UB7oSPoa6MFINnceCt/VV/jwJRACBeRd9R8riqXouCDICQehGdBYa5u860ByJJQQfajbQ2yZtD/fbVz2uQfqjYfsdf6qfwnZv2r9KFcKxUtwXYkFCbXOvRU9YA6zQBSDiTFwmQEnco2YKO06C31olQfg2JygIVYFiSDbTYE37D40YoBUqVKgFSpUqAGpxpCAQGsRcaD7138YT4X+Q+9CsFjnE8UfR5fLUWy63y3veo8LxWQxzscuZbZOjtckedAGfxdPhf5D70vxdPhf5D70ExfFpVghYZM5LZzl3y26uq96vHGv7WI7Ly7Wtl1va970Bd/GE+F/kPvQvETtK0nLDauo0IDaKSeo23qHDcWkMU7HLmW2To7ZiR52qzwGcuQzWzZ7GwsNFPVQA7E8OZiA4luRa3OAuNtgmuhIq6I5r9MP7rWzuCNu5BQ7iccjySMDsdNfL+aPo5aKInU5W+hoCrjpXkAMkAsAbHmFd7X2t2CmKcQoOUcqPf4tTubmoePRu7oqnTLt5L/3VTJI8HLzMDc6ra4v1/330ARc4hgM45se/wAOo2NxT8DK8YJjgFiBc8wtte2pv30NZJEg5eZib/qtc27fL+KtcBjdGdWOmXbyb/qgJDHNfoB/dW+RwBt3oap4bh7gkIJbgWI5wNhtsU00FqNO5WKUjQ5V+goBwyORJI2Jtc66jw/igCWHnaJo+YraOw1ILaqD2C+1FPxdPhf5D70N4/iGjJZbZs9hcXtdR1VBi+LSLHh2GS7Al+jvYgeVAGfxdPhf5D70vxhPhf5D71STHN7W0dl5diAMutwAb386o4Xi0rYeVjkzhlynLsG7uu1AG/xdPhf5D71x+NIASQ1gLnQfehGK4rIEw7DLdhd+jvYgeVSYvGuZpo+jy+W4Ay63C3vfzoB2Cwi86JuYuflq2TXNbLbbamYbh6cucCVCBYMQTZcpvrrpRZODRBg4DZwLBszXAGlt6anA4QHAUgP74zN0vHWgBOL4fGYIbyoFuQrEmxLWtbXuq62EX2sNzFz2zZNc1rW22qy/AoCqoVJVdVGZrD/epDwmLPzLNzNs2Zr/AFoANhuHJypwJUIFgxBNly3OuulO4V+WOh+YM9xl6wV3F6JpwOEBgFID+8MzdLx1p0PBok9zOvg7eHbQGRxyhnkzGRGJIyjLbzuL3rQYSUlI1ZCgCMQTsdOq3jerUnAIWJJDEnUnO33qb8LSwF3sBYdNtBt29lAZKebmytfmJkNja17lUsOl1W186lwz5AFGbQ+90bkfK1aH/wAfhuxs12N2OdtTYDt7ABXJeCQqpYh7AE6MxOndegM/iZC65Tn13bo3+lqZhp+VILcx85sL2uSFfTo9VtfKjfDOH4eeJJVWVVYXAcsrDxBOldx3B4kyskbvICcgEjDWxFyb2AsTr30qXK60OYuUhJFVC4KKSRsNOu/hes/gVCvHlMjsCBlOW3lYXvWm4bh0ljJKzRk9F0dmvppbexHeNDUkfo/CpBAYEag52+9A1R0YM4vaQXf8scy5zdQC7m1dxfDkKYcGVBoQpJPSuQdNdaKz8Fif38zdert4dtJ+CQkICpIT3Ok3R8Ne6hCqmDX2pjzFz2JK65rEAbbdVUcLgIxh5bTIUzLdgTYZe3WjY4TEHMgDcw6FszX+tRpwKAIUCkIxuVzNYn50ALxPDkyYdTKg0sup6VyDprrT8XhF5s7Z1L8t2KXOYArbbbqok/BISEBUkJ7nSbo+GvdXW4NEWZrHMwIY5muQdCN6AxmJWP8AFZopZGSDkBgOaygN2jpDWtB6AyTNg1M7lyWbIze8Uv0Se+1AjNCeOTCUxlThwLPa1+zXrqx6AwlMTjliJOBDryvhDa5gv+nbbSuUfMejjKuF0UX8fu5F6xTlxGAs7IskpWTK5UFehvYjtrS8HwMMckjQylrqoZeYXA1ax1Y2v/FZb1nTIMTw3OVy85iwa1rdDe/VWr4a+FErLh+XndQWEdrWXQE5dj0jVXmZzxK7CGuj7nMdwNJZTLK8lgoVVWRlAtcknKRc6/7VkfRjD+1455oWlXBQHKt5HIlft1bVR9qu+sTjhumBhdUmn99ybCNOsk9p/g0X4ZjsHhIYoIpEOoRVVgWYnrsDv1mjo5FjnhhV9ZWXJcfvNk/pniCmCnK3zlMq23u2g89ag9BuN+1YVWb/ADU/LlB3DLofvTfTWVcuHiJAMmJjGp6lOY/8azfFsDPhce6YYfl8QWxI2jce83jYk+dG2nUmFhxnhZXZ6r8a/eRf4H6QNPxWVdeSYbRdjZW1YeJv8q03pIl8LPuCI2IIJBBANjcVkeLxJhOK8Oy2WMwtCOra1vrWu9IpAMJOSQBym18jSOjTJipZ4SirNLvT4BXq3JbAQuxLO4uzMSSdT1mneneIk9n5EBInnuqWNiABdjcbaaeJFRerKUHhuH1Gim+u2pqLDRnG4yaZJmRIPyYymU3J1kPSB090eRp7UiyVMecnom+9gr6G8Y9rwkUv6suV/wBw0NAvWy7JgxIjMjiRRmViDY3uNDVX0Vb2DiGIwbv+XMBNEWsNdcw6hr3dlTeuOUDAgEjWVf5qN1gzcMNR8VHLo3VdGbbDRBVUKLACsV61WKRYd0ZkYzqrFWK3U3uDY7VqIeN4c8sLKjM9goVgSdL7A1k/W/KogwwYgf4lCb9gvfytWpvdZy8LF7eNUaThnD4EmzQylmyEFOaXFrjWxY27POhvrKx0kWFUw35plXLbfo3Y+Vl1ongpMGJl5PK5rqR+Xl1Ua65erv76p8clVsfgoiRoJZCD3AKP+Ro9CQrtVJ3pe/IJcJ41HPhVxIIEZTM3dbf5VnPV9xqTET47m3U50dEP6UYHKPkAfOhPDeETRYmbhoB9jdhMD1CO+qeZsvkaJcOkWHjmIQkATQKQL21X+zWczsdnhQipqN6qq6VRpzFC17woWz5SCq3v27dmtW5Zliyi1gTlAA0H/VRrCOcT/pBt1X1F/G2lQ42IO0gb9Mdx3E318dBUbklzPi1JsfHEBneNW1AuQOvvPVTsFh0W5SNUv2KASPKq+LbPChaxzFL99yKl4e5u6XJCGwvvbx66qlvC+U4I4pU5jRKSRfpKCfnXMBhoiA6wxqdwQq3+YGhpYE/4cftP81Nw5QIksP0j6Ui26dA21UZxFEy5mRWIsBdQbXNuupIm6RU2JABBt23H8GlxBLxt3C/mNRUPDJS+ZzubDTbTX+are/QntGzyxPnzIGaO+jKDp2i/VUuNyhACilbqMpGmpA2qpPEGjkJ0Ku1iN+q/lVnifuD9y/UVnM6M1wOtHHGQojUBzlNgAPPt667hgiqzIiqNfdAF7eFd4kl427RqCOojapJUCxsBsFP0rV6szWxDFFHMA7RoSQLEgE28aZGyTEB4wTYkZgDpex8KbwOXNGNALWGg7hVfA9HlkaZyyt2HUkHxrCm6RfE1xLUMESy2SJAyjVgqgi/le1PmjR5QrIrdC9yoJ3tbWoWfNiADbo7Hr1G3hUxP54/9f81pS7kuRLGkcgCQKGYGxUKLgWv9afjBGrKTGrOx0JAvpruadP8A50X7X/8Amq/G5MpjNgdTvttUlJpN8H/CqraLuJmCWNtSco6v96hx0aZc7RozabqCdSBvTeKy2jGgIbQgjTY0seLQgdmXfxFWUtehF6H/2Q=="/>
          <p:cNvSpPr/>
          <p:nvPr/>
        </p:nvSpPr>
        <p:spPr>
          <a:xfrm>
            <a:off x="392787" y="-206516"/>
            <a:ext cx="254126" cy="230705"/>
          </a:xfrm>
          <a:prstGeom prst="rect">
            <a:avLst/>
          </a:prstGeom>
          <a:noFill/>
          <a:ln>
            <a:noFill/>
          </a:ln>
        </p:spPr>
        <p:txBody>
          <a:bodyPr spcFirstLastPara="1" wrap="square" lIns="78000" tIns="39000" rIns="78000" bIns="39000" anchor="t" anchorCtr="0">
            <a:noAutofit/>
          </a:bodyPr>
          <a:lstStyle/>
          <a:p>
            <a:pPr marL="0" marR="0" lvl="0" indent="0" algn="l" rtl="0">
              <a:spcBef>
                <a:spcPts val="0"/>
              </a:spcBef>
              <a:spcAft>
                <a:spcPts val="0"/>
              </a:spcAft>
              <a:buNone/>
            </a:pPr>
            <a:endParaRPr sz="3000" b="0" i="0" u="none" strike="noStrike" cap="none">
              <a:solidFill>
                <a:schemeClr val="dk1"/>
              </a:solidFill>
              <a:latin typeface="Arial"/>
              <a:ea typeface="Arial"/>
              <a:cs typeface="Arial"/>
              <a:sym typeface="Arial"/>
            </a:endParaRPr>
          </a:p>
        </p:txBody>
      </p:sp>
      <p:sp>
        <p:nvSpPr>
          <p:cNvPr id="94" name="Shape 94"/>
          <p:cNvSpPr/>
          <p:nvPr/>
        </p:nvSpPr>
        <p:spPr>
          <a:xfrm>
            <a:off x="679257" y="17805942"/>
            <a:ext cx="23346843" cy="51270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40425" tIns="70200" rIns="140425" bIns="70200" anchor="ctr" anchorCtr="0">
            <a:noAutofit/>
          </a:bodyPr>
          <a:lstStyle/>
          <a:p>
            <a:pPr marL="0" marR="0" lvl="0" indent="0" algn="ctr" rtl="0">
              <a:spcBef>
                <a:spcPts val="0"/>
              </a:spcBef>
              <a:spcAft>
                <a:spcPts val="0"/>
              </a:spcAft>
              <a:buNone/>
            </a:pPr>
            <a:r>
              <a:rPr lang="en-US" sz="3900" b="0" i="0" u="none" strike="noStrike" cap="none" dirty="0">
                <a:solidFill>
                  <a:schemeClr val="tx1"/>
                </a:solidFill>
                <a:latin typeface="Arial Black"/>
                <a:ea typeface="Arial Black"/>
                <a:cs typeface="Arial Black"/>
                <a:sym typeface="Arial Black"/>
              </a:rPr>
              <a:t>Results</a:t>
            </a:r>
            <a:endParaRPr dirty="0">
              <a:solidFill>
                <a:schemeClr val="tx1"/>
              </a:solidFill>
            </a:endParaRPr>
          </a:p>
        </p:txBody>
      </p:sp>
      <p:sp>
        <p:nvSpPr>
          <p:cNvPr id="95" name="Shape 95"/>
          <p:cNvSpPr/>
          <p:nvPr/>
        </p:nvSpPr>
        <p:spPr>
          <a:xfrm>
            <a:off x="679256" y="14507056"/>
            <a:ext cx="23346843" cy="480059"/>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40425" tIns="70200" rIns="140425" bIns="70200" anchor="ctr" anchorCtr="0">
            <a:noAutofit/>
          </a:bodyPr>
          <a:lstStyle/>
          <a:p>
            <a:pPr marL="0" marR="0" lvl="0" indent="0" algn="ctr" rtl="0">
              <a:spcBef>
                <a:spcPts val="0"/>
              </a:spcBef>
              <a:spcAft>
                <a:spcPts val="0"/>
              </a:spcAft>
              <a:buNone/>
            </a:pPr>
            <a:r>
              <a:rPr lang="en-US" sz="3900" b="1" i="0" u="none" strike="noStrike" cap="none" dirty="0">
                <a:solidFill>
                  <a:schemeClr val="tx1"/>
                </a:solidFill>
                <a:latin typeface="Arial Black"/>
                <a:ea typeface="Arial Black"/>
                <a:cs typeface="Arial Black"/>
                <a:sym typeface="Arial Black"/>
              </a:rPr>
              <a:t>Materials and Methods</a:t>
            </a:r>
            <a:endParaRPr sz="3900" b="1" i="0" u="none" strike="noStrike" cap="none" dirty="0">
              <a:solidFill>
                <a:schemeClr val="tx1"/>
              </a:solidFill>
              <a:latin typeface="Arial Black"/>
              <a:ea typeface="Arial Black"/>
              <a:cs typeface="Arial Black"/>
              <a:sym typeface="Arial Black"/>
            </a:endParaRPr>
          </a:p>
        </p:txBody>
      </p:sp>
      <p:pic>
        <p:nvPicPr>
          <p:cNvPr id="98" name="Shape 98"/>
          <p:cNvPicPr preferRelativeResize="0"/>
          <p:nvPr/>
        </p:nvPicPr>
        <p:blipFill rotWithShape="1">
          <a:blip r:embed="rId3">
            <a:alphaModFix/>
          </a:blip>
          <a:srcRect/>
          <a:stretch/>
        </p:blipFill>
        <p:spPr>
          <a:xfrm>
            <a:off x="1165905" y="1558656"/>
            <a:ext cx="1701535" cy="1701535"/>
          </a:xfrm>
          <a:prstGeom prst="rect">
            <a:avLst/>
          </a:prstGeom>
          <a:noFill/>
          <a:ln>
            <a:noFill/>
          </a:ln>
        </p:spPr>
      </p:pic>
      <p:graphicFrame>
        <p:nvGraphicFramePr>
          <p:cNvPr id="2" name="Tablo 2">
            <a:extLst>
              <a:ext uri="{FF2B5EF4-FFF2-40B4-BE49-F238E27FC236}">
                <a16:creationId xmlns:a16="http://schemas.microsoft.com/office/drawing/2014/main" id="{1B28B468-343B-4E6B-A3B3-F25CD7D36DA3}"/>
              </a:ext>
            </a:extLst>
          </p:cNvPr>
          <p:cNvGraphicFramePr>
            <a:graphicFrameLocks noGrp="1"/>
          </p:cNvGraphicFramePr>
          <p:nvPr>
            <p:extLst>
              <p:ext uri="{D42A27DB-BD31-4B8C-83A1-F6EECF244321}">
                <p14:modId xmlns:p14="http://schemas.microsoft.com/office/powerpoint/2010/main" val="850234396"/>
              </p:ext>
            </p:extLst>
          </p:nvPr>
        </p:nvGraphicFramePr>
        <p:xfrm>
          <a:off x="5109102" y="20886398"/>
          <a:ext cx="14984943" cy="1534845"/>
        </p:xfrm>
        <a:graphic>
          <a:graphicData uri="http://schemas.openxmlformats.org/drawingml/2006/table">
            <a:tbl>
              <a:tblPr firstRow="1" bandRow="1">
                <a:tableStyleId>{C7893414-2D6D-44F7-A9B4-18CA096F78B6}</a:tableStyleId>
              </a:tblPr>
              <a:tblGrid>
                <a:gridCol w="4994981">
                  <a:extLst>
                    <a:ext uri="{9D8B030D-6E8A-4147-A177-3AD203B41FA5}">
                      <a16:colId xmlns:a16="http://schemas.microsoft.com/office/drawing/2014/main" val="1020763695"/>
                    </a:ext>
                  </a:extLst>
                </a:gridCol>
                <a:gridCol w="4994981">
                  <a:extLst>
                    <a:ext uri="{9D8B030D-6E8A-4147-A177-3AD203B41FA5}">
                      <a16:colId xmlns:a16="http://schemas.microsoft.com/office/drawing/2014/main" val="1952826391"/>
                    </a:ext>
                  </a:extLst>
                </a:gridCol>
                <a:gridCol w="4994981">
                  <a:extLst>
                    <a:ext uri="{9D8B030D-6E8A-4147-A177-3AD203B41FA5}">
                      <a16:colId xmlns:a16="http://schemas.microsoft.com/office/drawing/2014/main" val="3767473572"/>
                    </a:ext>
                  </a:extLst>
                </a:gridCol>
              </a:tblGrid>
              <a:tr h="511615">
                <a:tc>
                  <a:txBody>
                    <a:bodyPr/>
                    <a:lstStyle/>
                    <a:p>
                      <a:endParaRPr lang="tr-TR" sz="2400" dirty="0">
                        <a:latin typeface="Times New Roman" panose="02020603050405020304" pitchFamily="18" charset="0"/>
                        <a:cs typeface="Times New Roman" panose="02020603050405020304" pitchFamily="18" charset="0"/>
                      </a:endParaRPr>
                    </a:p>
                  </a:txBody>
                  <a:tcPr/>
                </a:tc>
                <a:tc>
                  <a:txBody>
                    <a:bodyPr/>
                    <a:lstStyle/>
                    <a:p>
                      <a:r>
                        <a:rPr lang="tr-TR" sz="2400" dirty="0" err="1">
                          <a:latin typeface="Times New Roman" panose="02020603050405020304" pitchFamily="18" charset="0"/>
                          <a:cs typeface="Times New Roman" panose="02020603050405020304" pitchFamily="18" charset="0"/>
                        </a:rPr>
                        <a:t>Immunoglobulin</a:t>
                      </a:r>
                      <a:r>
                        <a:rPr lang="tr-TR" sz="2400" dirty="0">
                          <a:latin typeface="Times New Roman" panose="02020603050405020304" pitchFamily="18" charset="0"/>
                          <a:cs typeface="Times New Roman" panose="02020603050405020304" pitchFamily="18" charset="0"/>
                        </a:rPr>
                        <a:t> E (IU/ml)</a:t>
                      </a:r>
                    </a:p>
                  </a:txBody>
                  <a:tcPr/>
                </a:tc>
                <a:tc>
                  <a:txBody>
                    <a:bodyPr/>
                    <a:lstStyle/>
                    <a:p>
                      <a:r>
                        <a:rPr lang="tr-TR" sz="2400" dirty="0" err="1">
                          <a:latin typeface="Times New Roman" panose="02020603050405020304" pitchFamily="18" charset="0"/>
                          <a:cs typeface="Times New Roman" panose="02020603050405020304" pitchFamily="18" charset="0"/>
                        </a:rPr>
                        <a:t>Eosinophil</a:t>
                      </a:r>
                      <a:r>
                        <a:rPr lang="tr-TR" sz="2400" dirty="0">
                          <a:latin typeface="Times New Roman" panose="02020603050405020304" pitchFamily="18" charset="0"/>
                          <a:cs typeface="Times New Roman" panose="02020603050405020304" pitchFamily="18" charset="0"/>
                        </a:rPr>
                        <a:t> (10*3/</a:t>
                      </a:r>
                      <a:r>
                        <a:rPr lang="tr-TR" sz="2400" dirty="0" err="1">
                          <a:latin typeface="Times New Roman" panose="02020603050405020304" pitchFamily="18" charset="0"/>
                          <a:cs typeface="Times New Roman" panose="02020603050405020304" pitchFamily="18" charset="0"/>
                        </a:rPr>
                        <a:t>ul</a:t>
                      </a:r>
                      <a:r>
                        <a:rPr lang="tr-TR"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140818004"/>
                  </a:ext>
                </a:extLst>
              </a:tr>
              <a:tr h="511615">
                <a:tc>
                  <a:txBody>
                    <a:bodyPr/>
                    <a:lstStyle/>
                    <a:p>
                      <a:r>
                        <a:rPr lang="tr-TR" sz="2400" dirty="0" err="1">
                          <a:latin typeface="Times New Roman" panose="02020603050405020304" pitchFamily="18" charset="0"/>
                          <a:cs typeface="Times New Roman" panose="02020603050405020304" pitchFamily="18" charset="0"/>
                        </a:rPr>
                        <a:t>Group</a:t>
                      </a:r>
                      <a:r>
                        <a:rPr lang="tr-TR" sz="2400" dirty="0">
                          <a:latin typeface="Times New Roman" panose="02020603050405020304" pitchFamily="18" charset="0"/>
                          <a:cs typeface="Times New Roman" panose="02020603050405020304" pitchFamily="18" charset="0"/>
                        </a:rPr>
                        <a:t> 1</a:t>
                      </a:r>
                    </a:p>
                  </a:txBody>
                  <a:tcPr/>
                </a:tc>
                <a:tc>
                  <a:txBody>
                    <a:bodyPr/>
                    <a:lstStyle/>
                    <a:p>
                      <a:r>
                        <a:rPr lang="tr-TR" sz="2400" dirty="0">
                          <a:latin typeface="Times New Roman" panose="02020603050405020304" pitchFamily="18" charset="0"/>
                          <a:cs typeface="Times New Roman" panose="02020603050405020304" pitchFamily="18" charset="0"/>
                        </a:rPr>
                        <a:t>25,8</a:t>
                      </a:r>
                    </a:p>
                  </a:txBody>
                  <a:tcPr/>
                </a:tc>
                <a:tc>
                  <a:txBody>
                    <a:bodyPr/>
                    <a:lstStyle/>
                    <a:p>
                      <a:r>
                        <a:rPr lang="tr-TR" sz="2400" dirty="0">
                          <a:latin typeface="Times New Roman" panose="02020603050405020304" pitchFamily="18" charset="0"/>
                          <a:cs typeface="Times New Roman" panose="02020603050405020304" pitchFamily="18" charset="0"/>
                        </a:rPr>
                        <a:t>0,175</a:t>
                      </a:r>
                    </a:p>
                  </a:txBody>
                  <a:tcPr/>
                </a:tc>
                <a:extLst>
                  <a:ext uri="{0D108BD9-81ED-4DB2-BD59-A6C34878D82A}">
                    <a16:rowId xmlns:a16="http://schemas.microsoft.com/office/drawing/2014/main" val="4189891615"/>
                  </a:ext>
                </a:extLst>
              </a:tr>
              <a:tr h="511615">
                <a:tc>
                  <a:txBody>
                    <a:bodyPr/>
                    <a:lstStyle/>
                    <a:p>
                      <a:r>
                        <a:rPr lang="tr-TR" sz="2400" dirty="0" err="1">
                          <a:latin typeface="Times New Roman" panose="02020603050405020304" pitchFamily="18" charset="0"/>
                          <a:cs typeface="Times New Roman" panose="02020603050405020304" pitchFamily="18" charset="0"/>
                        </a:rPr>
                        <a:t>Group</a:t>
                      </a:r>
                      <a:r>
                        <a:rPr lang="tr-TR" sz="2400" dirty="0">
                          <a:latin typeface="Times New Roman" panose="02020603050405020304" pitchFamily="18" charset="0"/>
                          <a:cs typeface="Times New Roman" panose="02020603050405020304" pitchFamily="18" charset="0"/>
                        </a:rPr>
                        <a:t> 2</a:t>
                      </a:r>
                    </a:p>
                  </a:txBody>
                  <a:tcPr/>
                </a:tc>
                <a:tc>
                  <a:txBody>
                    <a:bodyPr/>
                    <a:lstStyle/>
                    <a:p>
                      <a:r>
                        <a:rPr lang="tr-TR" sz="2400" dirty="0">
                          <a:latin typeface="Times New Roman" panose="02020603050405020304" pitchFamily="18" charset="0"/>
                          <a:cs typeface="Times New Roman" panose="02020603050405020304" pitchFamily="18" charset="0"/>
                        </a:rPr>
                        <a:t>22,6</a:t>
                      </a:r>
                    </a:p>
                  </a:txBody>
                  <a:tcPr/>
                </a:tc>
                <a:tc>
                  <a:txBody>
                    <a:bodyPr/>
                    <a:lstStyle/>
                    <a:p>
                      <a:r>
                        <a:rPr lang="tr-TR" sz="2400" dirty="0">
                          <a:latin typeface="Times New Roman" panose="02020603050405020304" pitchFamily="18" charset="0"/>
                          <a:cs typeface="Times New Roman" panose="02020603050405020304" pitchFamily="18" charset="0"/>
                        </a:rPr>
                        <a:t>0,115</a:t>
                      </a:r>
                    </a:p>
                  </a:txBody>
                  <a:tcPr/>
                </a:tc>
                <a:extLst>
                  <a:ext uri="{0D108BD9-81ED-4DB2-BD59-A6C34878D82A}">
                    <a16:rowId xmlns:a16="http://schemas.microsoft.com/office/drawing/2014/main" val="276739148"/>
                  </a:ext>
                </a:extLst>
              </a:tr>
            </a:tbl>
          </a:graphicData>
        </a:graphic>
      </p:graphicFrame>
      <p:pic>
        <p:nvPicPr>
          <p:cNvPr id="7" name="Resim 6" descr="metin, küçük resim, zırh içeren bir resim&#10;&#10;Açıklama otomatik olarak oluşturuldu">
            <a:extLst>
              <a:ext uri="{FF2B5EF4-FFF2-40B4-BE49-F238E27FC236}">
                <a16:creationId xmlns:a16="http://schemas.microsoft.com/office/drawing/2014/main" id="{9C0F5D27-0DAC-4557-9888-913D7AD4E1CE}"/>
              </a:ext>
            </a:extLst>
          </p:cNvPr>
          <p:cNvPicPr>
            <a:picLocks noChangeAspect="1"/>
          </p:cNvPicPr>
          <p:nvPr/>
        </p:nvPicPr>
        <p:blipFill>
          <a:blip r:embed="rId4"/>
          <a:stretch>
            <a:fillRect/>
          </a:stretch>
        </p:blipFill>
        <p:spPr>
          <a:xfrm>
            <a:off x="2016672" y="6659351"/>
            <a:ext cx="12582525" cy="6715125"/>
          </a:xfrm>
          <a:prstGeom prst="rect">
            <a:avLst/>
          </a:prstGeom>
        </p:spPr>
      </p:pic>
      <p:pic>
        <p:nvPicPr>
          <p:cNvPr id="9" name="Resim 8" descr="röntgen filmi, denizanası içeren bir resim&#10;&#10;Açıklama otomatik olarak oluşturuldu">
            <a:extLst>
              <a:ext uri="{FF2B5EF4-FFF2-40B4-BE49-F238E27FC236}">
                <a16:creationId xmlns:a16="http://schemas.microsoft.com/office/drawing/2014/main" id="{03700DB5-02A9-4925-BCE8-E26250ACFB35}"/>
              </a:ext>
            </a:extLst>
          </p:cNvPr>
          <p:cNvPicPr>
            <a:picLocks noChangeAspect="1"/>
          </p:cNvPicPr>
          <p:nvPr/>
        </p:nvPicPr>
        <p:blipFill>
          <a:blip r:embed="rId5"/>
          <a:stretch>
            <a:fillRect/>
          </a:stretch>
        </p:blipFill>
        <p:spPr>
          <a:xfrm>
            <a:off x="17420418" y="6591658"/>
            <a:ext cx="4790661" cy="678281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157</TotalTime>
  <Words>584</Words>
  <Application>Microsoft Office PowerPoint</Application>
  <PresentationFormat>Özel</PresentationFormat>
  <Paragraphs>29</Paragraphs>
  <Slides>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vt:i4>
      </vt:variant>
    </vt:vector>
  </HeadingPairs>
  <TitlesOfParts>
    <vt:vector size="9" baseType="lpstr">
      <vt:lpstr>Arial</vt:lpstr>
      <vt:lpstr>Calibri</vt:lpstr>
      <vt:lpstr>Tw Cen MT Condensed</vt:lpstr>
      <vt:lpstr>Wingdings 3</vt:lpstr>
      <vt:lpstr>Times New Roman</vt:lpstr>
      <vt:lpstr>Arial Black</vt:lpstr>
      <vt:lpstr>Tw Cen MT</vt:lpstr>
      <vt:lpstr>Entegral</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Ahmetcan Gültekin</cp:lastModifiedBy>
  <cp:revision>9</cp:revision>
  <dcterms:modified xsi:type="dcterms:W3CDTF">2021-06-07T11:52:06Z</dcterms:modified>
</cp:coreProperties>
</file>